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8"/>
  </p:notesMasterIdLst>
  <p:sldIdLst>
    <p:sldId id="257" r:id="rId7"/>
    <p:sldId id="260" r:id="rId9"/>
    <p:sldId id="305" r:id="rId10"/>
    <p:sldId id="266" r:id="rId11"/>
    <p:sldId id="256" r:id="rId12"/>
    <p:sldId id="267" r:id="rId13"/>
    <p:sldId id="264" r:id="rId14"/>
    <p:sldId id="270" r:id="rId15"/>
    <p:sldId id="269" r:id="rId16"/>
    <p:sldId id="271" r:id="rId17"/>
    <p:sldId id="272" r:id="rId18"/>
    <p:sldId id="273" r:id="rId19"/>
    <p:sldId id="275" r:id="rId20"/>
    <p:sldId id="277" r:id="rId21"/>
    <p:sldId id="278" r:id="rId22"/>
    <p:sldId id="279" r:id="rId23"/>
    <p:sldId id="283" r:id="rId24"/>
    <p:sldId id="343" r:id="rId25"/>
    <p:sldId id="286" r:id="rId26"/>
    <p:sldId id="281" r:id="rId27"/>
    <p:sldId id="282" r:id="rId28"/>
    <p:sldId id="304" r:id="rId29"/>
    <p:sldId id="306" r:id="rId30"/>
    <p:sldId id="307" r:id="rId31"/>
    <p:sldId id="308" r:id="rId32"/>
    <p:sldId id="309" r:id="rId33"/>
    <p:sldId id="310" r:id="rId34"/>
    <p:sldId id="287" r:id="rId35"/>
    <p:sldId id="288" r:id="rId36"/>
    <p:sldId id="289" r:id="rId37"/>
    <p:sldId id="290" r:id="rId38"/>
    <p:sldId id="291" r:id="rId39"/>
    <p:sldId id="292" r:id="rId40"/>
    <p:sldId id="293" r:id="rId41"/>
    <p:sldId id="296" r:id="rId42"/>
    <p:sldId id="297" r:id="rId43"/>
    <p:sldId id="299" r:id="rId44"/>
    <p:sldId id="300" r:id="rId45"/>
    <p:sldId id="301" r:id="rId46"/>
    <p:sldId id="302" r:id="rId47"/>
    <p:sldId id="298" r:id="rId48"/>
  </p:sldIdLst>
  <p:sldSz cx="9144000" cy="6858000" type="screen4x3"/>
  <p:notesSz cx="6858000" cy="9144000"/>
  <p:custDataLst>
    <p:tags r:id="rId52"/>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72"/>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2" Type="http://schemas.openxmlformats.org/officeDocument/2006/relationships/tags" Target="tags/tag508.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0C8E17-6E6C-421A-9820-B576FE7D307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085199-D7E7-416F-9D71-3AF4885C2D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1" Type="http://schemas.openxmlformats.org/officeDocument/2006/relationships/tags" Target="../tags/tag49.xml"/><Relationship Id="rId50" Type="http://schemas.openxmlformats.org/officeDocument/2006/relationships/tags" Target="../tags/tag48.xml"/><Relationship Id="rId5" Type="http://schemas.openxmlformats.org/officeDocument/2006/relationships/tags" Target="../tags/tag3.xml"/><Relationship Id="rId49" Type="http://schemas.openxmlformats.org/officeDocument/2006/relationships/tags" Target="../tags/tag47.xml"/><Relationship Id="rId48" Type="http://schemas.openxmlformats.org/officeDocument/2006/relationships/tags" Target="../tags/tag46.xml"/><Relationship Id="rId47" Type="http://schemas.openxmlformats.org/officeDocument/2006/relationships/tags" Target="../tags/tag45.xml"/><Relationship Id="rId46" Type="http://schemas.openxmlformats.org/officeDocument/2006/relationships/tags" Target="../tags/tag44.xml"/><Relationship Id="rId45" Type="http://schemas.openxmlformats.org/officeDocument/2006/relationships/tags" Target="../tags/tag43.xml"/><Relationship Id="rId44" Type="http://schemas.openxmlformats.org/officeDocument/2006/relationships/tags" Target="../tags/tag42.xml"/><Relationship Id="rId43" Type="http://schemas.openxmlformats.org/officeDocument/2006/relationships/tags" Target="../tags/tag41.xml"/><Relationship Id="rId42" Type="http://schemas.openxmlformats.org/officeDocument/2006/relationships/tags" Target="../tags/tag40.xml"/><Relationship Id="rId41" Type="http://schemas.openxmlformats.org/officeDocument/2006/relationships/tags" Target="../tags/tag39.xml"/><Relationship Id="rId40" Type="http://schemas.openxmlformats.org/officeDocument/2006/relationships/tags" Target="../tags/tag38.xml"/><Relationship Id="rId4" Type="http://schemas.openxmlformats.org/officeDocument/2006/relationships/tags" Target="../tags/tag2.xml"/><Relationship Id="rId39" Type="http://schemas.openxmlformats.org/officeDocument/2006/relationships/tags" Target="../tags/tag37.xml"/><Relationship Id="rId38" Type="http://schemas.openxmlformats.org/officeDocument/2006/relationships/tags" Target="../tags/tag36.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1.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jpe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image" Target="../media/image1.jpeg"/><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1.jpeg"/><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5" Type="http://schemas.openxmlformats.org/officeDocument/2006/relationships/tags" Target="../tags/tag167.xml"/><Relationship Id="rId44" Type="http://schemas.openxmlformats.org/officeDocument/2006/relationships/tags" Target="../tags/tag166.xml"/><Relationship Id="rId43" Type="http://schemas.openxmlformats.org/officeDocument/2006/relationships/tags" Target="../tags/tag165.xml"/><Relationship Id="rId42" Type="http://schemas.openxmlformats.org/officeDocument/2006/relationships/tags" Target="../tags/tag164.xml"/><Relationship Id="rId41" Type="http://schemas.openxmlformats.org/officeDocument/2006/relationships/tags" Target="../tags/tag163.xml"/><Relationship Id="rId40" Type="http://schemas.openxmlformats.org/officeDocument/2006/relationships/tags" Target="../tags/tag162.xml"/><Relationship Id="rId4" Type="http://schemas.openxmlformats.org/officeDocument/2006/relationships/tags" Target="../tags/tag126.xml"/><Relationship Id="rId39" Type="http://schemas.openxmlformats.org/officeDocument/2006/relationships/tags" Target="../tags/tag161.xml"/><Relationship Id="rId38" Type="http://schemas.openxmlformats.org/officeDocument/2006/relationships/tags" Target="../tags/tag160.xml"/><Relationship Id="rId37" Type="http://schemas.openxmlformats.org/officeDocument/2006/relationships/tags" Target="../tags/tag159.xml"/><Relationship Id="rId36" Type="http://schemas.openxmlformats.org/officeDocument/2006/relationships/tags" Target="../tags/tag158.xml"/><Relationship Id="rId35" Type="http://schemas.openxmlformats.org/officeDocument/2006/relationships/tags" Target="../tags/tag157.xml"/><Relationship Id="rId34" Type="http://schemas.openxmlformats.org/officeDocument/2006/relationships/tags" Target="../tags/tag156.xml"/><Relationship Id="rId33" Type="http://schemas.openxmlformats.org/officeDocument/2006/relationships/tags" Target="../tags/tag155.xml"/><Relationship Id="rId32" Type="http://schemas.openxmlformats.org/officeDocument/2006/relationships/tags" Target="../tags/tag154.xml"/><Relationship Id="rId31" Type="http://schemas.openxmlformats.org/officeDocument/2006/relationships/tags" Target="../tags/tag153.xml"/><Relationship Id="rId30" Type="http://schemas.openxmlformats.org/officeDocument/2006/relationships/tags" Target="../tags/tag152.xml"/><Relationship Id="rId3" Type="http://schemas.openxmlformats.org/officeDocument/2006/relationships/tags" Target="../tags/tag125.xml"/><Relationship Id="rId29" Type="http://schemas.openxmlformats.org/officeDocument/2006/relationships/tags" Target="../tags/tag151.xml"/><Relationship Id="rId28" Type="http://schemas.openxmlformats.org/officeDocument/2006/relationships/tags" Target="../tags/tag150.xml"/><Relationship Id="rId27" Type="http://schemas.openxmlformats.org/officeDocument/2006/relationships/tags" Target="../tags/tag149.xml"/><Relationship Id="rId26" Type="http://schemas.openxmlformats.org/officeDocument/2006/relationships/tags" Target="../tags/tag148.xml"/><Relationship Id="rId25" Type="http://schemas.openxmlformats.org/officeDocument/2006/relationships/tags" Target="../tags/tag147.xml"/><Relationship Id="rId24" Type="http://schemas.openxmlformats.org/officeDocument/2006/relationships/tags" Target="../tags/tag146.xml"/><Relationship Id="rId23" Type="http://schemas.openxmlformats.org/officeDocument/2006/relationships/tags" Target="../tags/tag145.xml"/><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image" Target="../media/image1.jpeg"/><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2.png"/><Relationship Id="rId15" Type="http://schemas.openxmlformats.org/officeDocument/2006/relationships/image" Target="../media/image3.jpeg"/><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image" Target="../media/image4.jpeg"/><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image" Target="../media/image7.jpeg"/><Relationship Id="rId2" Type="http://schemas.openxmlformats.org/officeDocument/2006/relationships/tags" Target="../tags/tag263.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1" name="矩形 40"/>
          <p:cNvSpPr/>
          <p:nvPr>
            <p:custDataLst>
              <p:tags r:id="rId3"/>
            </p:custDataLst>
          </p:nvPr>
        </p:nvSpPr>
        <p:spPr>
          <a:xfrm>
            <a:off x="-6217" y="-12428"/>
            <a:ext cx="91537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sp>
        <p:nvSpPr>
          <p:cNvPr id="42" name="矩形 41"/>
          <p:cNvSpPr/>
          <p:nvPr>
            <p:custDataLst>
              <p:tags r:id="rId4"/>
            </p:custDataLst>
          </p:nvPr>
        </p:nvSpPr>
        <p:spPr>
          <a:xfrm>
            <a:off x="703501" y="4630111"/>
            <a:ext cx="1728217"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500">
              <a:solidFill>
                <a:srgbClr val="1BA3D7"/>
              </a:solidFill>
            </a:endParaRPr>
          </a:p>
        </p:txBody>
      </p:sp>
      <p:grpSp>
        <p:nvGrpSpPr>
          <p:cNvPr id="43" name="组合 42"/>
          <p:cNvGrpSpPr/>
          <p:nvPr>
            <p:custDataLst>
              <p:tags r:id="rId5"/>
            </p:custDataLst>
          </p:nvPr>
        </p:nvGrpSpPr>
        <p:grpSpPr>
          <a:xfrm>
            <a:off x="645608" y="1177559"/>
            <a:ext cx="237212" cy="316282"/>
            <a:chOff x="860810" y="1165367"/>
            <a:chExt cx="316282" cy="316282"/>
          </a:xfrm>
        </p:grpSpPr>
        <p:cxnSp>
          <p:nvCxnSpPr>
            <p:cNvPr id="44" name="直接连接符 43"/>
            <p:cNvCxnSpPr/>
            <p:nvPr>
              <p:custDataLst>
                <p:tags r:id="rId6"/>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7"/>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8"/>
            </p:custDataLst>
          </p:nvPr>
        </p:nvSpPr>
        <p:spPr>
          <a:xfrm>
            <a:off x="696663" y="5285264"/>
            <a:ext cx="1735055"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9"/>
            </p:custDataLst>
          </p:nvPr>
        </p:nvSpPr>
        <p:spPr>
          <a:xfrm>
            <a:off x="4427765"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custDataLst>
              <p:tags r:id="rId10"/>
            </p:custDataLst>
          </p:nvPr>
        </p:nvSpPr>
        <p:spPr>
          <a:xfrm flipV="1">
            <a:off x="4684654" y="6267450"/>
            <a:ext cx="513779"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custDataLst>
              <p:tags r:id="rId11"/>
            </p:custDataLst>
          </p:nvPr>
        </p:nvSpPr>
        <p:spPr>
          <a:xfrm>
            <a:off x="4937308"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custDataLst>
              <p:tags r:id="rId12"/>
            </p:custDataLst>
          </p:nvPr>
        </p:nvSpPr>
        <p:spPr>
          <a:xfrm flipV="1">
            <a:off x="4410087" y="4513457"/>
            <a:ext cx="2039751"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custDataLst>
              <p:tags r:id="rId13"/>
            </p:custDataLst>
          </p:nvPr>
        </p:nvSpPr>
        <p:spPr>
          <a:xfrm>
            <a:off x="5429032"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custDataLst>
              <p:tags r:id="rId14"/>
            </p:custDataLst>
          </p:nvPr>
        </p:nvSpPr>
        <p:spPr>
          <a:xfrm flipV="1">
            <a:off x="5685921"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custDataLst>
              <p:tags r:id="rId15"/>
            </p:custDataLst>
          </p:nvPr>
        </p:nvSpPr>
        <p:spPr>
          <a:xfrm>
            <a:off x="5932860"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custDataLst>
              <p:tags r:id="rId16"/>
            </p:custDataLst>
          </p:nvPr>
        </p:nvSpPr>
        <p:spPr>
          <a:xfrm>
            <a:off x="5683637" y="567690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等腰三角形 53"/>
          <p:cNvSpPr/>
          <p:nvPr>
            <p:custDataLst>
              <p:tags r:id="rId17"/>
            </p:custDataLst>
          </p:nvPr>
        </p:nvSpPr>
        <p:spPr>
          <a:xfrm flipV="1">
            <a:off x="6186107"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custDataLst>
              <p:tags r:id="rId18"/>
            </p:custDataLst>
          </p:nvPr>
        </p:nvSpPr>
        <p:spPr>
          <a:xfrm>
            <a:off x="6441211" y="626745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等腰三角形 55"/>
          <p:cNvSpPr/>
          <p:nvPr>
            <p:custDataLst>
              <p:tags r:id="rId19"/>
            </p:custDataLst>
          </p:nvPr>
        </p:nvSpPr>
        <p:spPr>
          <a:xfrm>
            <a:off x="6191987"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custDataLst>
              <p:tags r:id="rId20"/>
            </p:custDataLst>
          </p:nvPr>
        </p:nvSpPr>
        <p:spPr>
          <a:xfrm flipV="1">
            <a:off x="6691675" y="6267450"/>
            <a:ext cx="513779"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custDataLst>
              <p:tags r:id="rId21"/>
            </p:custDataLst>
          </p:nvPr>
        </p:nvSpPr>
        <p:spPr>
          <a:xfrm>
            <a:off x="6939635" y="6267450"/>
            <a:ext cx="513779"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custDataLst>
              <p:tags r:id="rId22"/>
            </p:custDataLst>
          </p:nvPr>
        </p:nvSpPr>
        <p:spPr>
          <a:xfrm>
            <a:off x="6689390" y="567690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custDataLst>
              <p:tags r:id="rId23"/>
            </p:custDataLst>
          </p:nvPr>
        </p:nvSpPr>
        <p:spPr>
          <a:xfrm flipV="1">
            <a:off x="6440712" y="568452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custDataLst>
              <p:tags r:id="rId24"/>
            </p:custDataLst>
          </p:nvPr>
        </p:nvSpPr>
        <p:spPr>
          <a:xfrm>
            <a:off x="6437305" y="509397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custDataLst>
              <p:tags r:id="rId25"/>
            </p:custDataLst>
          </p:nvPr>
        </p:nvSpPr>
        <p:spPr>
          <a:xfrm flipV="1">
            <a:off x="5934960" y="5690476"/>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3" name="等腰三角形 62"/>
          <p:cNvSpPr/>
          <p:nvPr>
            <p:custDataLst>
              <p:tags r:id="rId26"/>
            </p:custDataLst>
          </p:nvPr>
        </p:nvSpPr>
        <p:spPr>
          <a:xfrm>
            <a:off x="5932835" y="5100248"/>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custDataLst>
              <p:tags r:id="rId27"/>
            </p:custDataLst>
          </p:nvPr>
        </p:nvSpPr>
        <p:spPr>
          <a:xfrm flipV="1">
            <a:off x="6181257" y="511611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65" name="等腰三角形 64"/>
          <p:cNvSpPr/>
          <p:nvPr>
            <p:custDataLst>
              <p:tags r:id="rId28"/>
            </p:custDataLst>
          </p:nvPr>
        </p:nvSpPr>
        <p:spPr>
          <a:xfrm>
            <a:off x="6183043" y="4527082"/>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custDataLst>
              <p:tags r:id="rId29"/>
            </p:custDataLst>
          </p:nvPr>
        </p:nvSpPr>
        <p:spPr>
          <a:xfrm flipV="1">
            <a:off x="6434021" y="4529820"/>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任意多边形: 形状 66"/>
          <p:cNvSpPr/>
          <p:nvPr>
            <p:custDataLst>
              <p:tags r:id="rId30"/>
            </p:custDataLst>
          </p:nvPr>
        </p:nvSpPr>
        <p:spPr>
          <a:xfrm>
            <a:off x="5414145" y="-12427"/>
            <a:ext cx="3729855"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custDataLst>
              <p:tags r:id="rId31"/>
            </p:custDataLst>
          </p:nvPr>
        </p:nvSpPr>
        <p:spPr>
          <a:xfrm>
            <a:off x="6440249" y="3941353"/>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custDataLst>
              <p:tags r:id="rId32"/>
            </p:custDataLst>
          </p:nvPr>
        </p:nvSpPr>
        <p:spPr>
          <a:xfrm flipV="1">
            <a:off x="6465619" y="3436558"/>
            <a:ext cx="954386"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70" name="等腰三角形 69"/>
          <p:cNvSpPr/>
          <p:nvPr>
            <p:custDataLst>
              <p:tags r:id="rId33"/>
            </p:custDataLst>
          </p:nvPr>
        </p:nvSpPr>
        <p:spPr>
          <a:xfrm>
            <a:off x="6906227" y="2853084"/>
            <a:ext cx="513779"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形状 70"/>
          <p:cNvSpPr/>
          <p:nvPr>
            <p:custDataLst>
              <p:tags r:id="rId34"/>
            </p:custDataLst>
          </p:nvPr>
        </p:nvSpPr>
        <p:spPr>
          <a:xfrm flipV="1">
            <a:off x="8030042" y="-12427"/>
            <a:ext cx="111753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任意多边形: 形状 71"/>
          <p:cNvSpPr/>
          <p:nvPr>
            <p:custDataLst>
              <p:tags r:id="rId35"/>
            </p:custDataLst>
          </p:nvPr>
        </p:nvSpPr>
        <p:spPr>
          <a:xfrm flipV="1">
            <a:off x="8694150" y="4523679"/>
            <a:ext cx="447206"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36"/>
            </p:custDataLst>
          </p:nvPr>
        </p:nvSpPr>
        <p:spPr>
          <a:xfrm>
            <a:off x="8263208" y="626745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37"/>
            </p:custDataLst>
          </p:nvPr>
        </p:nvSpPr>
        <p:spPr>
          <a:xfrm flipV="1">
            <a:off x="8516456" y="6267450"/>
            <a:ext cx="513779"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任意多边形: 形状 74"/>
          <p:cNvSpPr/>
          <p:nvPr>
            <p:custDataLst>
              <p:tags r:id="rId38"/>
            </p:custDataLst>
          </p:nvPr>
        </p:nvSpPr>
        <p:spPr>
          <a:xfrm>
            <a:off x="8771559" y="6267450"/>
            <a:ext cx="369797"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39"/>
            </p:custDataLst>
          </p:nvPr>
        </p:nvSpPr>
        <p:spPr>
          <a:xfrm>
            <a:off x="8514171" y="5676900"/>
            <a:ext cx="513779"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7" name="组合 76"/>
          <p:cNvGrpSpPr/>
          <p:nvPr>
            <p:custDataLst>
              <p:tags r:id="rId40"/>
            </p:custDataLst>
          </p:nvPr>
        </p:nvGrpSpPr>
        <p:grpSpPr>
          <a:xfrm>
            <a:off x="7997048" y="276128"/>
            <a:ext cx="797947"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1"/>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79" name="Freeform 6"/>
            <p:cNvSpPr>
              <a:spLocks noEditPoints="1"/>
            </p:cNvSpPr>
            <p:nvPr>
              <p:custDataLst>
                <p:tags r:id="rId42"/>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0" name="Freeform 7"/>
            <p:cNvSpPr/>
            <p:nvPr>
              <p:custDataLst>
                <p:tags r:id="rId43"/>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1" name="Freeform 8"/>
            <p:cNvSpPr>
              <a:spLocks noEditPoints="1"/>
            </p:cNvSpPr>
            <p:nvPr>
              <p:custDataLst>
                <p:tags r:id="rId44"/>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2" name="Freeform 9"/>
            <p:cNvSpPr/>
            <p:nvPr>
              <p:custDataLst>
                <p:tags r:id="rId45"/>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83" name="Freeform 10"/>
            <p:cNvSpPr>
              <a:spLocks noEditPoints="1"/>
            </p:cNvSpPr>
            <p:nvPr>
              <p:custDataLst>
                <p:tags r:id="rId46"/>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sp>
        <p:nvSpPr>
          <p:cNvPr id="2" name="标题 1"/>
          <p:cNvSpPr>
            <a:spLocks noGrp="1"/>
          </p:cNvSpPr>
          <p:nvPr>
            <p:ph type="ctrTitle" hasCustomPrompt="1"/>
            <p:custDataLst>
              <p:tags r:id="rId47"/>
            </p:custDataLst>
          </p:nvPr>
        </p:nvSpPr>
        <p:spPr>
          <a:xfrm>
            <a:off x="596700" y="2234649"/>
            <a:ext cx="3470475"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8"/>
            </p:custDataLst>
          </p:nvPr>
        </p:nvSpPr>
        <p:spPr>
          <a:xfrm>
            <a:off x="696664" y="4630108"/>
            <a:ext cx="1735640"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0"/>
            </p:custDataLst>
          </p:nvPr>
        </p:nvSpPr>
        <p:spPr/>
        <p:txBody>
          <a:bodyPr/>
          <a:lstStyle/>
          <a:p>
            <a:endParaRPr lang="zh-CN" altLang="en-US" dirty="0"/>
          </a:p>
        </p:txBody>
      </p:sp>
      <p:sp>
        <p:nvSpPr>
          <p:cNvPr id="18" name="灯片编号占位符 17"/>
          <p:cNvSpPr>
            <a:spLocks noGrp="1"/>
          </p:cNvSpPr>
          <p:nvPr>
            <p:ph type="sldNum" sz="quarter" idx="12"/>
            <p:custDataLst>
              <p:tags r:id="rId5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6216" y="-12428"/>
            <a:ext cx="9144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25" name="组合 24"/>
          <p:cNvGrpSpPr/>
          <p:nvPr>
            <p:custDataLst>
              <p:tags r:id="rId4"/>
            </p:custDataLst>
          </p:nvPr>
        </p:nvGrpSpPr>
        <p:grpSpPr>
          <a:xfrm rot="3629114">
            <a:off x="372074" y="5635815"/>
            <a:ext cx="915476"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custDataLst>
              <p:tags r:id="rId13"/>
            </p:custDataLst>
          </p:nvPr>
        </p:nvGrpSpPr>
        <p:grpSpPr>
          <a:xfrm>
            <a:off x="8250113" y="-12427"/>
            <a:ext cx="897458"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7" name="组合 26"/>
          <p:cNvGrpSpPr/>
          <p:nvPr>
            <p:custDataLst>
              <p:tags r:id="rId17"/>
            </p:custDataLst>
          </p:nvPr>
        </p:nvGrpSpPr>
        <p:grpSpPr>
          <a:xfrm rot="17988903" flipH="1">
            <a:off x="7841534" y="5637329"/>
            <a:ext cx="915476"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p:custDataLst>
              <p:tags r:id="rId26"/>
            </p:custDataLst>
          </p:nvPr>
        </p:nvSpPr>
        <p:spPr>
          <a:xfrm>
            <a:off x="467916" y="406800"/>
            <a:ext cx="8208169"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467916" y="1412875"/>
            <a:ext cx="8208168"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21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14" name="组合 13"/>
          <p:cNvGrpSpPr/>
          <p:nvPr>
            <p:custDataLst>
              <p:tags r:id="rId4"/>
            </p:custDataLst>
          </p:nvPr>
        </p:nvGrpSpPr>
        <p:grpSpPr>
          <a:xfrm>
            <a:off x="1208447" y="1759138"/>
            <a:ext cx="2361138"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2" name="标题 1"/>
          <p:cNvSpPr>
            <a:spLocks noGrp="1"/>
          </p:cNvSpPr>
          <p:nvPr>
            <p:ph type="title" hasCustomPrompt="1"/>
            <p:custDataLst>
              <p:tags r:id="rId9"/>
            </p:custDataLst>
          </p:nvPr>
        </p:nvSpPr>
        <p:spPr>
          <a:xfrm>
            <a:off x="3659538" y="2840028"/>
            <a:ext cx="384507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3659538" y="3798765"/>
            <a:ext cx="384506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9956" y="-12428"/>
            <a:ext cx="9150216"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dirty="0"/>
          </a:p>
        </p:txBody>
      </p:sp>
      <p:grpSp>
        <p:nvGrpSpPr>
          <p:cNvPr id="8" name="组合 7"/>
          <p:cNvGrpSpPr/>
          <p:nvPr>
            <p:custDataLst>
              <p:tags r:id="rId4"/>
            </p:custDataLst>
          </p:nvPr>
        </p:nvGrpSpPr>
        <p:grpSpPr>
          <a:xfrm flipH="1">
            <a:off x="0" y="-12427"/>
            <a:ext cx="4737485"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         </a:t>
              </a:r>
              <a:endParaRPr lang="zh-CN" altLang="en-US" sz="1350"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4859771" y="3107670"/>
            <a:ext cx="4212089"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Freeform 5"/>
          <p:cNvSpPr/>
          <p:nvPr>
            <p:custDataLst>
              <p:tags r:id="rId3"/>
            </p:custDataLst>
          </p:nvPr>
        </p:nvSpPr>
        <p:spPr bwMode="auto">
          <a:xfrm>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sp>
        <p:nvSpPr>
          <p:cNvPr id="8" name="矩形 7"/>
          <p:cNvSpPr/>
          <p:nvPr>
            <p:custDataLst>
              <p:tags r:id="rId4"/>
            </p:custDataLst>
          </p:nvPr>
        </p:nvSpPr>
        <p:spPr>
          <a:xfrm>
            <a:off x="943539" y="4704189"/>
            <a:ext cx="1966276" cy="50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rgbClr val="1BA3D7"/>
              </a:solidFill>
            </a:endParaRPr>
          </a:p>
        </p:txBody>
      </p:sp>
      <p:grpSp>
        <p:nvGrpSpPr>
          <p:cNvPr id="9" name="组合 8"/>
          <p:cNvGrpSpPr/>
          <p:nvPr>
            <p:custDataLst>
              <p:tags r:id="rId5"/>
            </p:custDataLst>
          </p:nvPr>
        </p:nvGrpSpPr>
        <p:grpSpPr>
          <a:xfrm>
            <a:off x="968513" y="2042089"/>
            <a:ext cx="237212" cy="316282"/>
            <a:chOff x="1196101" y="2301169"/>
            <a:chExt cx="316282" cy="316282"/>
          </a:xfrm>
        </p:grpSpPr>
        <p:cxnSp>
          <p:nvCxnSpPr>
            <p:cNvPr id="10" name="直接连接符 9"/>
            <p:cNvCxnSpPr/>
            <p:nvPr>
              <p:custDataLst>
                <p:tags r:id="rId6"/>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8"/>
            </p:custDataLst>
          </p:nvPr>
        </p:nvSpPr>
        <p:spPr>
          <a:xfrm>
            <a:off x="943539" y="3500015"/>
            <a:ext cx="4199509" cy="1054906"/>
          </a:xfrm>
          <a:noFill/>
        </p:spPr>
        <p:txBody>
          <a:bodyPr anchor="b">
            <a:noAutofit/>
          </a:bodyPr>
          <a:lstStyle>
            <a:lvl1pPr algn="l">
              <a:defRPr sz="5400" spc="600"/>
            </a:lvl1pPr>
          </a:lstStyle>
          <a:p>
            <a:r>
              <a:rPr lang="zh-CN" altLang="en-US" dirty="0"/>
              <a:t>编版标题</a:t>
            </a:r>
            <a:endParaRPr lang="zh-CN" altLang="en-US" dirty="0"/>
          </a:p>
        </p:txBody>
      </p:sp>
      <p:sp>
        <p:nvSpPr>
          <p:cNvPr id="3" name="副标题 2"/>
          <p:cNvSpPr>
            <a:spLocks noGrp="1"/>
          </p:cNvSpPr>
          <p:nvPr>
            <p:ph type="subTitle" idx="1" hasCustomPrompt="1"/>
            <p:custDataLst>
              <p:tags r:id="rId9"/>
            </p:custDataLst>
          </p:nvPr>
        </p:nvSpPr>
        <p:spPr>
          <a:xfrm>
            <a:off x="943539" y="4704187"/>
            <a:ext cx="1966276" cy="504001"/>
          </a:xfrm>
        </p:spPr>
        <p:txBody>
          <a:bodyPr/>
          <a:lstStyle>
            <a:lvl1pPr marL="0" indent="0" algn="dist">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3"/>
            </p:custDataLst>
          </p:nvPr>
        </p:nvSpPr>
        <p:spPr>
          <a:xfrm>
            <a:off x="942975" y="5410200"/>
            <a:ext cx="1966276" cy="503238"/>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pic>
        <p:nvPicPr>
          <p:cNvPr id="14" name="图片 13"/>
          <p:cNvPicPr>
            <a:picLocks noChangeAspect="1"/>
          </p:cNvPicPr>
          <p:nvPr>
            <p:custDataLst>
              <p:tags r:id="rId14"/>
            </p:custDataLst>
          </p:nvPr>
        </p:nvPicPr>
        <p:blipFill rotWithShape="1">
          <a:blip r:embed="rId15" cstate="print">
            <a:extLst>
              <a:ext uri="{28A0092B-C50C-407E-A947-70E740481C1C}">
                <a14:useLocalDpi xmlns:a14="http://schemas.microsoft.com/office/drawing/2010/main" val="0"/>
              </a:ext>
            </a:extLst>
          </a:blip>
          <a:srcRect r="-50647"/>
          <a:stretch>
            <a:fillRect/>
          </a:stretch>
        </p:blipFill>
        <p:spPr>
          <a:xfrm>
            <a:off x="3134329" y="0"/>
            <a:ext cx="2446809" cy="3262411"/>
          </a:xfrm>
          <a:custGeom>
            <a:avLst/>
            <a:gdLst>
              <a:gd name="connsiteX0" fmla="*/ 695857 w 3262412"/>
              <a:gd name="connsiteY0" fmla="*/ 0 h 3262411"/>
              <a:gd name="connsiteX1" fmla="*/ 3262412 w 3262412"/>
              <a:gd name="connsiteY1" fmla="*/ 0 h 3262411"/>
              <a:gd name="connsiteX2" fmla="*/ 0 w 3262412"/>
              <a:gd name="connsiteY2" fmla="*/ 3262411 h 3262411"/>
              <a:gd name="connsiteX3" fmla="*/ 0 w 3262412"/>
              <a:gd name="connsiteY3" fmla="*/ 695857 h 3262411"/>
            </a:gdLst>
            <a:ahLst/>
            <a:cxnLst>
              <a:cxn ang="0">
                <a:pos x="connsiteX0" y="connsiteY0"/>
              </a:cxn>
              <a:cxn ang="0">
                <a:pos x="connsiteX1" y="connsiteY1"/>
              </a:cxn>
              <a:cxn ang="0">
                <a:pos x="connsiteX2" y="connsiteY2"/>
              </a:cxn>
              <a:cxn ang="0">
                <a:pos x="connsiteX3" y="connsiteY3"/>
              </a:cxn>
            </a:cxnLst>
            <a:rect l="l" t="t" r="r" b="b"/>
            <a:pathLst>
              <a:path w="3262412" h="3262411">
                <a:moveTo>
                  <a:pt x="695857" y="0"/>
                </a:moveTo>
                <a:lnTo>
                  <a:pt x="3262412" y="0"/>
                </a:lnTo>
                <a:lnTo>
                  <a:pt x="0" y="3262411"/>
                </a:lnTo>
                <a:lnTo>
                  <a:pt x="0" y="695857"/>
                </a:lnTo>
                <a:close/>
              </a:path>
            </a:pathLst>
          </a:cu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平行四边形 6"/>
          <p:cNvSpPr/>
          <p:nvPr>
            <p:custDataLst>
              <p:tags r:id="rId2"/>
            </p:custDataLst>
          </p:nvPr>
        </p:nvSpPr>
        <p:spPr>
          <a:xfrm>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平行四边形 7"/>
          <p:cNvSpPr/>
          <p:nvPr>
            <p:custDataLst>
              <p:tags r:id="rId3"/>
            </p:custDataLst>
          </p:nvPr>
        </p:nvSpPr>
        <p:spPr>
          <a:xfrm flipH="1">
            <a:off x="0" y="0"/>
            <a:ext cx="9144000"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67916" y="406800"/>
            <a:ext cx="8208169" cy="863601"/>
          </a:xfrm>
        </p:spPr>
        <p:txBody>
          <a:bodyPr>
            <a:normAutofit/>
          </a:bodyPr>
          <a:lstStyle>
            <a:lvl1pPr>
              <a:defRPr sz="2800"/>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467916" y="1412875"/>
            <a:ext cx="8208168" cy="48958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平行四边形 8"/>
          <p:cNvSpPr/>
          <p:nvPr>
            <p:custDataLst>
              <p:tags r:id="rId2"/>
            </p:custDataLst>
          </p:nvPr>
        </p:nvSpPr>
        <p:spPr>
          <a:xfrm flipH="1">
            <a:off x="0" y="0"/>
            <a:ext cx="9144000"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平行四边形 9"/>
          <p:cNvSpPr/>
          <p:nvPr>
            <p:custDataLst>
              <p:tags r:id="rId3"/>
            </p:custDataLst>
          </p:nvPr>
        </p:nvSpPr>
        <p:spPr>
          <a:xfrm>
            <a:off x="797719" y="0"/>
            <a:ext cx="7548563" cy="68580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平行四边形 10"/>
          <p:cNvSpPr/>
          <p:nvPr>
            <p:custDataLst>
              <p:tags r:id="rId4"/>
            </p:custDataLst>
          </p:nvPr>
        </p:nvSpPr>
        <p:spPr>
          <a:xfrm>
            <a:off x="2052638" y="0"/>
            <a:ext cx="5038725" cy="685800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831468" y="2876550"/>
            <a:ext cx="3481065" cy="863174"/>
          </a:xfrm>
        </p:spPr>
        <p:txBody>
          <a:bodyPr anchor="b">
            <a:normAutofit/>
          </a:bodyPr>
          <a:lstStyle>
            <a:lvl1pPr algn="ctr">
              <a:defRPr sz="3600"/>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831468" y="3884613"/>
            <a:ext cx="3481065" cy="1367961"/>
          </a:xfrm>
        </p:spPr>
        <p:txBody>
          <a:bodyPr>
            <a:normAutofit/>
          </a:bodyP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502448" y="952508"/>
            <a:ext cx="396243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79158" y="952508"/>
            <a:ext cx="396243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406525"/>
            <a:ext cx="39624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406525"/>
            <a:ext cx="396243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4679194" y="952508"/>
            <a:ext cx="396243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952500"/>
            <a:ext cx="7371076"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952508"/>
            <a:ext cx="8139178"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5"/>
          <p:cNvSpPr/>
          <p:nvPr>
            <p:custDataLst>
              <p:tags r:id="rId2"/>
            </p:custDataLst>
          </p:nvPr>
        </p:nvSpPr>
        <p:spPr bwMode="auto">
          <a:xfrm flipH="1">
            <a:off x="0" y="0"/>
            <a:ext cx="7391137" cy="6881032"/>
          </a:xfrm>
          <a:custGeom>
            <a:avLst/>
            <a:gdLst>
              <a:gd name="T0" fmla="*/ 2055 w 6187"/>
              <a:gd name="T1" fmla="*/ 0 h 4320"/>
              <a:gd name="T2" fmla="*/ 0 w 6187"/>
              <a:gd name="T3" fmla="*/ 2055 h 4320"/>
              <a:gd name="T4" fmla="*/ 0 w 6187"/>
              <a:gd name="T5" fmla="*/ 4320 h 4320"/>
              <a:gd name="T6" fmla="*/ 1867 w 6187"/>
              <a:gd name="T7" fmla="*/ 4320 h 4320"/>
              <a:gd name="T8" fmla="*/ 6187 w 6187"/>
              <a:gd name="T9" fmla="*/ 0 h 4320"/>
              <a:gd name="T10" fmla="*/ 2055 w 6187"/>
              <a:gd name="T11" fmla="*/ 0 h 4320"/>
            </a:gdLst>
            <a:ahLst/>
            <a:cxnLst>
              <a:cxn ang="0">
                <a:pos x="T0" y="T1"/>
              </a:cxn>
              <a:cxn ang="0">
                <a:pos x="T2" y="T3"/>
              </a:cxn>
              <a:cxn ang="0">
                <a:pos x="T4" y="T5"/>
              </a:cxn>
              <a:cxn ang="0">
                <a:pos x="T6" y="T7"/>
              </a:cxn>
              <a:cxn ang="0">
                <a:pos x="T8" y="T9"/>
              </a:cxn>
              <a:cxn ang="0">
                <a:pos x="T10" y="T11"/>
              </a:cxn>
            </a:cxnLst>
            <a:rect l="0" t="0" r="r" b="b"/>
            <a:pathLst>
              <a:path w="6187" h="4320">
                <a:moveTo>
                  <a:pt x="2055" y="0"/>
                </a:moveTo>
                <a:lnTo>
                  <a:pt x="0" y="2055"/>
                </a:lnTo>
                <a:lnTo>
                  <a:pt x="0" y="4320"/>
                </a:lnTo>
                <a:lnTo>
                  <a:pt x="1867" y="4320"/>
                </a:lnTo>
                <a:lnTo>
                  <a:pt x="6187" y="0"/>
                </a:lnTo>
                <a:lnTo>
                  <a:pt x="2055" y="0"/>
                </a:lnTo>
                <a:close/>
              </a:path>
            </a:pathLst>
          </a:custGeom>
          <a:solidFill>
            <a:schemeClr val="bg1">
              <a:lumMod val="95000"/>
            </a:schemeClr>
          </a:solidFill>
          <a:ln>
            <a:noFill/>
          </a:ln>
        </p:spPr>
        <p:txBody>
          <a:bodyPr vert="horz" wrap="square" lIns="68580" tIns="34290" rIns="68580" bIns="34290" numCol="1" anchor="t" anchorCtr="0" compatLnSpc="1"/>
          <a:lstStyle/>
          <a:p>
            <a:endParaRPr lang="zh-CN" altLang="en-US" sz="1350" dirty="0"/>
          </a:p>
        </p:txBody>
      </p:sp>
      <p:grpSp>
        <p:nvGrpSpPr>
          <p:cNvPr id="7" name="组合 6"/>
          <p:cNvGrpSpPr/>
          <p:nvPr>
            <p:custDataLst>
              <p:tags r:id="rId3"/>
            </p:custDataLst>
          </p:nvPr>
        </p:nvGrpSpPr>
        <p:grpSpPr>
          <a:xfrm>
            <a:off x="6220739" y="2231042"/>
            <a:ext cx="237212" cy="316282"/>
            <a:chOff x="1196101" y="2301169"/>
            <a:chExt cx="316282" cy="316282"/>
          </a:xfrm>
        </p:grpSpPr>
        <p:cxnSp>
          <p:nvCxnSpPr>
            <p:cNvPr id="8" name="直接连接符 7"/>
            <p:cNvCxnSpPr/>
            <p:nvPr>
              <p:custDataLst>
                <p:tags r:id="rId4"/>
              </p:custDataLst>
            </p:nvPr>
          </p:nvCxnSpPr>
          <p:spPr>
            <a:xfrm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rot="5400000" flipH="1">
              <a:off x="1196101" y="2459310"/>
              <a:ext cx="3162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a:stretch>
            <a:fillRect/>
          </a:stretch>
        </p:blipFill>
        <p:spPr>
          <a:xfrm flipH="1">
            <a:off x="3186113" y="2"/>
            <a:ext cx="2431365" cy="3239216"/>
          </a:xfrm>
          <a:custGeom>
            <a:avLst/>
            <a:gdLst>
              <a:gd name="connsiteX0" fmla="*/ 665369 w 3173880"/>
              <a:gd name="connsiteY0" fmla="*/ 0 h 3171330"/>
              <a:gd name="connsiteX1" fmla="*/ 3173880 w 3173880"/>
              <a:gd name="connsiteY1" fmla="*/ 0 h 3171330"/>
              <a:gd name="connsiteX2" fmla="*/ 2550 w 3173880"/>
              <a:gd name="connsiteY2" fmla="*/ 3171330 h 3171330"/>
              <a:gd name="connsiteX3" fmla="*/ 0 w 3173880"/>
              <a:gd name="connsiteY3" fmla="*/ 3171330 h 3171330"/>
              <a:gd name="connsiteX4" fmla="*/ 0 w 3173880"/>
              <a:gd name="connsiteY4" fmla="*/ 665369 h 3171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880" h="3171330">
                <a:moveTo>
                  <a:pt x="665369" y="0"/>
                </a:moveTo>
                <a:lnTo>
                  <a:pt x="3173880" y="0"/>
                </a:lnTo>
                <a:lnTo>
                  <a:pt x="2550" y="3171330"/>
                </a:lnTo>
                <a:lnTo>
                  <a:pt x="0" y="3171330"/>
                </a:lnTo>
                <a:lnTo>
                  <a:pt x="0" y="665369"/>
                </a:lnTo>
                <a:close/>
              </a:path>
            </a:pathLst>
          </a:custGeom>
        </p:spPr>
      </p:pic>
      <p:sp>
        <p:nvSpPr>
          <p:cNvPr id="2" name="标题 1"/>
          <p:cNvSpPr>
            <a:spLocks noGrp="1"/>
          </p:cNvSpPr>
          <p:nvPr>
            <p:ph type="title" hasCustomPrompt="1"/>
            <p:custDataLst>
              <p:tags r:id="rId8"/>
            </p:custDataLst>
          </p:nvPr>
        </p:nvSpPr>
        <p:spPr>
          <a:xfrm>
            <a:off x="1488541" y="3440516"/>
            <a:ext cx="6166919" cy="2016125"/>
          </a:xfrm>
        </p:spPr>
        <p:txBody>
          <a:bodyPr anchor="b">
            <a:normAutofit/>
          </a:bodyPr>
          <a:lstStyle>
            <a:lvl1pPr algn="ctr">
              <a:defRPr sz="9600" spc="600"/>
            </a:lvl1pPr>
          </a:lstStyle>
          <a:p>
            <a:r>
              <a:rPr lang="zh-CN" altLang="en-US" dirty="0"/>
              <a:t>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4"/>
            </p:custDataLst>
          </p:nvPr>
        </p:nvSpPr>
        <p:spPr>
          <a:xfrm>
            <a:off x="2419349" y="2396579"/>
            <a:ext cx="4305301" cy="1295399"/>
          </a:xfrm>
        </p:spPr>
        <p:txBody>
          <a:bodyPr lIns="90000" tIns="46800" rIns="90000" bIns="46800" anchor="b" anchorCtr="0">
            <a:normAutofit/>
          </a:bodyPr>
          <a:lstStyle>
            <a:lvl1pPr algn="ctr">
              <a:defRPr sz="5400" b="0">
                <a:solidFill>
                  <a:schemeClr val="bg1"/>
                </a:solidFill>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5"/>
            </p:custDataLst>
          </p:nvPr>
        </p:nvSpPr>
        <p:spPr>
          <a:xfrm>
            <a:off x="2419349" y="3766063"/>
            <a:ext cx="4305301" cy="778934"/>
          </a:xfrm>
        </p:spPr>
        <p:txBody>
          <a:bodyPr lIns="90000" tIns="46800" rIns="90000" bIns="46800" anchor="t" anchorCtr="0">
            <a:normAutofit/>
          </a:bodyPr>
          <a:lstStyle>
            <a:lvl1pPr marL="0" indent="0" algn="ctr">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endParaRPr lang="zh-CN" altLang="en-US" dirty="0"/>
          </a:p>
        </p:txBody>
      </p:sp>
      <p:sp>
        <p:nvSpPr>
          <p:cNvPr id="4" name="日期占位符 3"/>
          <p:cNvSpPr>
            <a:spLocks noGrp="1"/>
          </p:cNvSpPr>
          <p:nvPr>
            <p:ph type="dt" sz="half" idx="10"/>
            <p:custDataLst>
              <p:tags r:id="rId6"/>
            </p:custDataLst>
          </p:nvPr>
        </p:nvSpPr>
        <p:spPr/>
        <p:txBody>
          <a:bodyPr lIns="90000" tIns="46800" rIns="90000" bIns="46800">
            <a:normAutofit/>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8"/>
            </p:custDataLst>
          </p:nvPr>
        </p:nvSpPr>
        <p:spPr/>
        <p:txBody>
          <a:bodyPr lIns="90000" tIns="46800" rIns="90000" bIns="46800">
            <a:normAutofit/>
          </a:bodyPr>
          <a:lstStyle/>
          <a:p>
            <a:fld id="{DD074F22-C169-4F08-BADB-1985F513ADBA}"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cstate="print"/>
          <a:srcRect/>
          <a:stretch>
            <a:fillRect/>
          </a:stretch>
        </p:blipFill>
        <p:spPr>
          <a:xfrm>
            <a:off x="0" y="669757"/>
            <a:ext cx="9144000" cy="4057650"/>
          </a:xfrm>
          <a:prstGeom prst="rect">
            <a:avLst/>
          </a:prstGeom>
        </p:spPr>
      </p:pic>
      <p:sp>
        <p:nvSpPr>
          <p:cNvPr id="8" name="矩形 7"/>
          <p:cNvSpPr/>
          <p:nvPr>
            <p:custDataLst>
              <p:tags r:id="rId4"/>
            </p:custDataLst>
          </p:nvPr>
        </p:nvSpPr>
        <p:spPr>
          <a:xfrm>
            <a:off x="2828925" y="1231732"/>
            <a:ext cx="3114675" cy="29337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5"/>
            </p:custDataLst>
          </p:nvPr>
        </p:nvSpPr>
        <p:spPr>
          <a:xfrm>
            <a:off x="2221706" y="4716626"/>
            <a:ext cx="4700588" cy="978729"/>
          </a:xfrm>
        </p:spPr>
        <p:txBody>
          <a:bodyPr lIns="90000" tIns="46800" rIns="90000" bIns="46800" anchor="b">
            <a:normAutofit/>
          </a:bodyPr>
          <a:lstStyle>
            <a:lvl1pPr algn="ctr">
              <a:defRPr sz="4800" b="1"/>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2221706" y="5703252"/>
            <a:ext cx="4700588" cy="424732"/>
          </a:xfrm>
        </p:spPr>
        <p:txBody>
          <a:bodyPr lIns="90000" tIns="46800" rIns="90000" bIns="46800">
            <a:normAutofit/>
          </a:bodyPr>
          <a:lstStyle>
            <a:lvl1pPr marL="0" indent="0" algn="ctr">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lIns="90000" tIns="46800" rIns="90000" bIns="46800"/>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lIns="90000" tIns="46800" rIns="90000" bIns="46800"/>
          <a:lstStyle/>
          <a:p>
            <a:endParaRPr lang="zh-CN" altLang="en-US"/>
          </a:p>
        </p:txBody>
      </p:sp>
      <p:sp>
        <p:nvSpPr>
          <p:cNvPr id="6" name="灯片编号占位符 5"/>
          <p:cNvSpPr>
            <a:spLocks noGrp="1"/>
          </p:cNvSpPr>
          <p:nvPr>
            <p:ph type="sldNum" sz="quarter" idx="12"/>
            <p:custDataLst>
              <p:tags r:id="rId9"/>
            </p:custDataLst>
          </p:nvPr>
        </p:nvSpPr>
        <p:spPr/>
        <p:txBody>
          <a:bodyPr lIns="90000" tIns="46800" rIns="90000" bIns="46800"/>
          <a:lstStyle/>
          <a:p>
            <a:fld id="{DD074F22-C169-4F08-BADB-1985F513ADBA}"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286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4629150" y="1825625"/>
            <a:ext cx="38862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DDC86826-C030-4ABB-BAB8-ECCBC086F54C}"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1" y="215494"/>
            <a:ext cx="7886700" cy="1325563"/>
          </a:xfrm>
        </p:spPr>
        <p:txBody>
          <a:bodyPr vert="horz" lIns="91440" tIns="45720" rIns="91440" bIns="45720" rtlCol="0" anchor="ctr">
            <a:normAutofit/>
          </a:bodyPr>
          <a:lstStyle>
            <a:lvl1pPr>
              <a:defRPr lang="zh-CN" altLang="en-US" sz="4000"/>
            </a:lvl1pPr>
          </a:lstStyle>
          <a:p>
            <a:pPr lvl="0"/>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629841" y="1614659"/>
            <a:ext cx="3868340"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29841" y="2505075"/>
            <a:ext cx="3868340"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4629150" y="1614659"/>
            <a:ext cx="3887391"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4629150" y="2505075"/>
            <a:ext cx="3887391" cy="36845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DDC86826-C030-4ABB-BAB8-ECCBC086F54C}"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DDC86826-C030-4ABB-BAB8-ECCBC086F54C}"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9840" y="457200"/>
            <a:ext cx="31239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3888000" y="457200"/>
            <a:ext cx="46278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629840" y="2057400"/>
            <a:ext cx="31239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11638" y="365125"/>
            <a:ext cx="603712"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628650" y="365125"/>
            <a:ext cx="7226877"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DDC86826-C030-4ABB-BAB8-ECCBC086F54C}"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DD074F22-C169-4F08-BADB-1985F513ADBA}"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28650" y="551543"/>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2419350" y="1670050"/>
            <a:ext cx="4305300" cy="35179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0" name="直接连接符 9"/>
          <p:cNvCxnSpPr/>
          <p:nvPr>
            <p:custDataLst>
              <p:tags r:id="rId4"/>
            </p:custDataLst>
          </p:nvPr>
        </p:nvCxnSpPr>
        <p:spPr>
          <a:xfrm>
            <a:off x="3028950" y="3429000"/>
            <a:ext cx="30861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2419350" y="1670050"/>
            <a:ext cx="4305300" cy="1717393"/>
          </a:xfrm>
        </p:spPr>
        <p:txBody>
          <a:bodyPr lIns="90000" tIns="46800" rIns="90000" bIns="46800" anchor="b" anchorCtr="0">
            <a:normAutofit/>
          </a:bodyPr>
          <a:lstStyle>
            <a:lvl1pPr algn="ctr">
              <a:defRPr sz="8000" b="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p:txBody>
          <a:bodyPr lIns="90000" tIns="46800" rIns="90000" bIns="46800"/>
          <a:lstStyle/>
          <a:p>
            <a:fld id="{DDC86826-C030-4ABB-BAB8-ECCBC086F54C}"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lIns="90000" tIns="46800" rIns="90000" bIns="46800"/>
          <a:lstStyle/>
          <a:p>
            <a:endParaRPr lang="zh-CN" altLang="en-US"/>
          </a:p>
        </p:txBody>
      </p:sp>
      <p:sp>
        <p:nvSpPr>
          <p:cNvPr id="5" name="灯片编号占位符 4"/>
          <p:cNvSpPr>
            <a:spLocks noGrp="1"/>
          </p:cNvSpPr>
          <p:nvPr>
            <p:ph type="sldNum" sz="quarter" idx="12"/>
            <p:custDataLst>
              <p:tags r:id="rId8"/>
            </p:custDataLst>
          </p:nvPr>
        </p:nvSpPr>
        <p:spPr/>
        <p:txBody>
          <a:bodyPr lIns="90000" tIns="46800" rIns="90000" bIns="46800"/>
          <a:lstStyle/>
          <a:p>
            <a:fld id="{DD074F22-C169-4F08-BADB-1985F513ADBA}" type="slidenum">
              <a:rPr lang="zh-CN" altLang="en-US" smtClean="0"/>
            </a:fld>
            <a:endParaRPr lang="zh-CN" altLang="en-US"/>
          </a:p>
        </p:txBody>
      </p:sp>
      <p:sp>
        <p:nvSpPr>
          <p:cNvPr id="9" name="文本占位符 8"/>
          <p:cNvSpPr>
            <a:spLocks noGrp="1"/>
          </p:cNvSpPr>
          <p:nvPr>
            <p:ph type="body" sz="quarter" idx="13" hasCustomPrompt="1"/>
            <p:custDataLst>
              <p:tags r:id="rId9"/>
            </p:custDataLst>
          </p:nvPr>
        </p:nvSpPr>
        <p:spPr>
          <a:xfrm>
            <a:off x="2419350" y="3470558"/>
            <a:ext cx="4305300" cy="1717392"/>
          </a:xfrm>
        </p:spPr>
        <p:txBody>
          <a:bodyPr>
            <a:normAutofit/>
          </a:bodyPr>
          <a:lstStyle>
            <a:lvl1pPr marL="0" indent="0" algn="ctr">
              <a:buNone/>
              <a:defRPr sz="8000">
                <a:solidFill>
                  <a:schemeClr val="bg1"/>
                </a:solidFill>
              </a:defRPr>
            </a:lvl1pPr>
          </a:lstStyle>
          <a:p>
            <a:pPr lvl="0"/>
            <a:r>
              <a:rPr lang="zh-CN" altLang="en-US" dirty="0"/>
              <a:t>编辑文本</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9" Type="http://schemas.openxmlformats.org/officeDocument/2006/relationships/theme" Target="../theme/theme3.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image" Target="../media/image5.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8" Type="http://schemas.openxmlformats.org/officeDocument/2006/relationships/theme" Target="../theme/theme5.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43230"/>
            <a:ext cx="8139178"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502412" y="952508"/>
            <a:ext cx="8139178"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8"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28650" y="6356350"/>
            <a:ext cx="2057400" cy="365125"/>
          </a:xfrm>
          <a:prstGeom prst="rect">
            <a:avLst/>
          </a:prstGeom>
        </p:spPr>
        <p:txBody>
          <a:bodyPr vert="horz" lIns="91440" tIns="45720" rIns="91440" bIns="45720" rtlCol="0" anchor="ctr">
            <a:normAutofit/>
          </a:bodyPr>
          <a:lstStyle>
            <a:lvl1pPr algn="l">
              <a:lnSpc>
                <a:spcPct val="120000"/>
              </a:lnSpc>
              <a:defRPr sz="1200">
                <a:solidFill>
                  <a:schemeClr val="tx1">
                    <a:lumMod val="50000"/>
                    <a:lumOff val="50000"/>
                  </a:schemeClr>
                </a:solidFill>
              </a:defRPr>
            </a:lvl1pPr>
          </a:lstStyle>
          <a:p>
            <a:fld id="{DDC86826-C030-4ABB-BAB8-ECCBC086F54C}"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28950" y="6356350"/>
            <a:ext cx="3086100" cy="365125"/>
          </a:xfrm>
          <a:prstGeom prst="rect">
            <a:avLst/>
          </a:prstGeom>
        </p:spPr>
        <p:txBody>
          <a:bodyPr vert="horz" lIns="91440" tIns="45720" rIns="91440" bIns="45720" rtlCol="0" anchor="ctr">
            <a:normAutofit/>
          </a:bodyPr>
          <a:lstStyle>
            <a:lvl1pPr algn="ctr">
              <a:lnSpc>
                <a:spcPct val="120000"/>
              </a:lnSpc>
              <a:defRPr sz="1200">
                <a:solidFill>
                  <a:schemeClr val="tx1">
                    <a:lumMod val="50000"/>
                    <a:lumOff val="50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6457950" y="6356350"/>
            <a:ext cx="2057400" cy="365125"/>
          </a:xfrm>
          <a:prstGeom prst="rect">
            <a:avLst/>
          </a:prstGeom>
        </p:spPr>
        <p:txBody>
          <a:bodyPr vert="horz" lIns="91440" tIns="45720" rIns="91440" bIns="45720" rtlCol="0" anchor="ctr">
            <a:normAutofit/>
          </a:bodyPr>
          <a:lstStyle>
            <a:lvl1pPr algn="r">
              <a:lnSpc>
                <a:spcPct val="120000"/>
              </a:lnSpc>
              <a:defRPr sz="1200">
                <a:solidFill>
                  <a:schemeClr val="tx1">
                    <a:lumMod val="50000"/>
                    <a:lumOff val="50000"/>
                  </a:schemeClr>
                </a:solidFill>
              </a:defRPr>
            </a:lvl1pPr>
          </a:lstStyle>
          <a:p>
            <a:fld id="{DD074F22-C169-4F08-BADB-1985F513ADBA}"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2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4" Type="http://schemas.openxmlformats.org/officeDocument/2006/relationships/notesSlide" Target="../notesSlides/notesSlide1.xml"/><Relationship Id="rId13" Type="http://schemas.openxmlformats.org/officeDocument/2006/relationships/slideLayout" Target="../slideLayouts/slideLayout23.xml"/><Relationship Id="rId12" Type="http://schemas.openxmlformats.org/officeDocument/2006/relationships/tags" Target="../tags/tag329.xml"/><Relationship Id="rId11" Type="http://schemas.openxmlformats.org/officeDocument/2006/relationships/image" Target="../media/image8.png"/><Relationship Id="rId10" Type="http://schemas.openxmlformats.org/officeDocument/2006/relationships/tags" Target="../tags/tag328.xml"/><Relationship Id="rId1" Type="http://schemas.openxmlformats.org/officeDocument/2006/relationships/tags" Target="../tags/tag319.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7.xml"/><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444.xml"/><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49.xml"/><Relationship Id="rId1" Type="http://schemas.openxmlformats.org/officeDocument/2006/relationships/tags" Target="../tags/tag448.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2.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image" Target="../media/image9.jpeg"/><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9" Type="http://schemas.openxmlformats.org/officeDocument/2006/relationships/slideLayout" Target="../slideLayouts/slideLayout18.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tags" Target="../tags/tag353.xml"/><Relationship Id="rId24" Type="http://schemas.openxmlformats.org/officeDocument/2006/relationships/tags" Target="../tags/tag352.xml"/><Relationship Id="rId23" Type="http://schemas.openxmlformats.org/officeDocument/2006/relationships/tags" Target="../tags/tag351.xml"/><Relationship Id="rId22" Type="http://schemas.openxmlformats.org/officeDocument/2006/relationships/tags" Target="../tags/tag350.xml"/><Relationship Id="rId21" Type="http://schemas.openxmlformats.org/officeDocument/2006/relationships/tags" Target="../tags/tag349.xml"/><Relationship Id="rId20" Type="http://schemas.openxmlformats.org/officeDocument/2006/relationships/tags" Target="../tags/tag348.xml"/><Relationship Id="rId2" Type="http://schemas.openxmlformats.org/officeDocument/2006/relationships/tags" Target="../tags/tag331.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30.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7.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460.xml"/><Relationship Id="rId4" Type="http://schemas.openxmlformats.org/officeDocument/2006/relationships/tags" Target="../tags/tag459.xml"/><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tags" Target="../tags/tag456.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7.xml"/><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5.xml"/><Relationship Id="rId2" Type="http://schemas.openxmlformats.org/officeDocument/2006/relationships/image" Target="../media/image10.png"/><Relationship Id="rId1" Type="http://schemas.openxmlformats.org/officeDocument/2006/relationships/tags" Target="../tags/tag464.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7.xml"/><Relationship Id="rId2" Type="http://schemas.openxmlformats.org/officeDocument/2006/relationships/image" Target="../media/image11.png"/><Relationship Id="rId1" Type="http://schemas.openxmlformats.org/officeDocument/2006/relationships/tags" Target="../tags/tag466.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69.xml"/><Relationship Id="rId2" Type="http://schemas.openxmlformats.org/officeDocument/2006/relationships/image" Target="../media/image12.png"/><Relationship Id="rId1" Type="http://schemas.openxmlformats.org/officeDocument/2006/relationships/tags" Target="../tags/tag468.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1.xml"/><Relationship Id="rId2" Type="http://schemas.openxmlformats.org/officeDocument/2006/relationships/image" Target="../media/image13.png"/><Relationship Id="rId1" Type="http://schemas.openxmlformats.org/officeDocument/2006/relationships/tags" Target="../tags/tag470.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3.xml"/><Relationship Id="rId2" Type="http://schemas.openxmlformats.org/officeDocument/2006/relationships/image" Target="../media/image14.png"/><Relationship Id="rId1" Type="http://schemas.openxmlformats.org/officeDocument/2006/relationships/tags" Target="../tags/tag47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7.xml"/><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78.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477.xml"/></Relationships>
</file>

<file path=ppt/slides/_rels/slide3.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image" Target="../media/image9.jpeg"/><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5" Type="http://schemas.openxmlformats.org/officeDocument/2006/relationships/slideLayout" Target="../slideLayouts/slideLayout18.xml"/><Relationship Id="rId24" Type="http://schemas.openxmlformats.org/officeDocument/2006/relationships/tags" Target="../tags/tag379.xml"/><Relationship Id="rId23" Type="http://schemas.openxmlformats.org/officeDocument/2006/relationships/tags" Target="../tags/tag378.xml"/><Relationship Id="rId22" Type="http://schemas.openxmlformats.org/officeDocument/2006/relationships/tags" Target="../tags/tag377.xml"/><Relationship Id="rId21" Type="http://schemas.openxmlformats.org/officeDocument/2006/relationships/tags" Target="../tags/tag376.xml"/><Relationship Id="rId20" Type="http://schemas.openxmlformats.org/officeDocument/2006/relationships/tags" Target="../tags/tag375.xml"/><Relationship Id="rId2" Type="http://schemas.openxmlformats.org/officeDocument/2006/relationships/tags" Target="../tags/tag358.xml"/><Relationship Id="rId19" Type="http://schemas.openxmlformats.org/officeDocument/2006/relationships/tags" Target="../tags/tag374.xml"/><Relationship Id="rId18" Type="http://schemas.openxmlformats.org/officeDocument/2006/relationships/tags" Target="../tags/tag373.xml"/><Relationship Id="rId17" Type="http://schemas.openxmlformats.org/officeDocument/2006/relationships/tags" Target="../tags/tag372.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0.xml"/><Relationship Id="rId2" Type="http://schemas.openxmlformats.org/officeDocument/2006/relationships/image" Target="../media/image17.png"/><Relationship Id="rId1" Type="http://schemas.openxmlformats.org/officeDocument/2006/relationships/tags" Target="../tags/tag479.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2.xml"/><Relationship Id="rId2" Type="http://schemas.openxmlformats.org/officeDocument/2006/relationships/image" Target="../media/image18.png"/><Relationship Id="rId1" Type="http://schemas.openxmlformats.org/officeDocument/2006/relationships/tags" Target="../tags/tag481.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4.xml"/><Relationship Id="rId2" Type="http://schemas.openxmlformats.org/officeDocument/2006/relationships/image" Target="../media/image18.png"/><Relationship Id="rId1" Type="http://schemas.openxmlformats.org/officeDocument/2006/relationships/tags" Target="../tags/tag483.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6.xml"/><Relationship Id="rId2" Type="http://schemas.openxmlformats.org/officeDocument/2006/relationships/image" Target="../media/image19.png"/><Relationship Id="rId1" Type="http://schemas.openxmlformats.org/officeDocument/2006/relationships/tags" Target="../tags/tag485.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488.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487.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90.xml"/><Relationship Id="rId2" Type="http://schemas.openxmlformats.org/officeDocument/2006/relationships/image" Target="../media/image23.png"/><Relationship Id="rId1" Type="http://schemas.openxmlformats.org/officeDocument/2006/relationships/tags" Target="../tags/tag489.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tags" Target="../tags/tag491.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7.xml"/><Relationship Id="rId3" Type="http://schemas.openxmlformats.org/officeDocument/2006/relationships/tags" Target="../tags/tag495.xml"/><Relationship Id="rId2" Type="http://schemas.openxmlformats.org/officeDocument/2006/relationships/tags" Target="../tags/tag494.xml"/><Relationship Id="rId1" Type="http://schemas.openxmlformats.org/officeDocument/2006/relationships/tags" Target="../tags/tag49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6.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7.xml"/><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tags" Target="../tags/tag497.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7.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tags" Target="../tags/tag500.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5.xml"/><Relationship Id="rId3" Type="http://schemas.openxmlformats.org/officeDocument/2006/relationships/tags" Target="../tags/tag507.xml"/><Relationship Id="rId2" Type="http://schemas.openxmlformats.org/officeDocument/2006/relationships/tags" Target="../tags/tag506.xml"/><Relationship Id="rId1" Type="http://schemas.openxmlformats.org/officeDocument/2006/relationships/tags" Target="../tags/tag505.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398.xml"/><Relationship Id="rId5" Type="http://schemas.openxmlformats.org/officeDocument/2006/relationships/tags" Target="../tags/tag397.xml"/><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7.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p:nvPr>
            <p:custDataLst>
              <p:tags r:id="rId1"/>
            </p:custDataLst>
          </p:nvPr>
        </p:nvSpPr>
        <p:spPr>
          <a:xfrm>
            <a:off x="942975" y="2736812"/>
            <a:ext cx="2065041" cy="899160"/>
          </a:xfrm>
          <a:prstGeom prst="rect">
            <a:avLst/>
          </a:prstGeom>
        </p:spPr>
        <p:txBody>
          <a:bodyPr wrap="square">
            <a:spAutoFit/>
          </a:bodyPr>
          <a:p>
            <a:r>
              <a:rPr lang="en-US" altLang="zh-CN" sz="5250" b="1" dirty="0">
                <a:latin typeface="+mj-ea"/>
                <a:ea typeface="+mj-ea"/>
                <a:cs typeface="+mn-ea"/>
                <a:sym typeface="+mn-lt"/>
              </a:rPr>
              <a:t>2019</a:t>
            </a:r>
            <a:endParaRPr lang="en-US" altLang="zh-CN" sz="5250" b="1" dirty="0">
              <a:latin typeface="+mj-ea"/>
              <a:ea typeface="+mj-ea"/>
              <a:cs typeface="+mn-ea"/>
              <a:sym typeface="+mn-lt"/>
            </a:endParaRPr>
          </a:p>
        </p:txBody>
      </p:sp>
      <p:sp>
        <p:nvSpPr>
          <p:cNvPr id="110" name="Rectangle 5"/>
          <p:cNvSpPr>
            <a:spLocks noChangeArrowheads="1"/>
          </p:cNvSpPr>
          <p:nvPr>
            <p:custDataLst>
              <p:tags r:id="rId2"/>
            </p:custDataLst>
          </p:nvPr>
        </p:nvSpPr>
        <p:spPr bwMode="auto">
          <a:xfrm>
            <a:off x="8443595" y="1181735"/>
            <a:ext cx="46355" cy="170180"/>
          </a:xfrm>
          <a:prstGeom prst="rect">
            <a:avLst/>
          </a:prstGeom>
          <a:solidFill>
            <a:schemeClr val="bg1">
              <a:lumMod val="85000"/>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1" name="Freeform 6"/>
          <p:cNvSpPr>
            <a:spLocks noEditPoints="1"/>
          </p:cNvSpPr>
          <p:nvPr>
            <p:custDataLst>
              <p:tags r:id="rId3"/>
            </p:custDataLst>
          </p:nvPr>
        </p:nvSpPr>
        <p:spPr bwMode="auto">
          <a:xfrm>
            <a:off x="8509635"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2" name="Freeform 7"/>
          <p:cNvSpPr/>
          <p:nvPr>
            <p:custDataLst>
              <p:tags r:id="rId4"/>
            </p:custDataLst>
          </p:nvPr>
        </p:nvSpPr>
        <p:spPr bwMode="auto">
          <a:xfrm>
            <a:off x="8652510" y="1225550"/>
            <a:ext cx="126365" cy="18478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3" name="Freeform 8"/>
          <p:cNvSpPr>
            <a:spLocks noEditPoints="1"/>
          </p:cNvSpPr>
          <p:nvPr>
            <p:custDataLst>
              <p:tags r:id="rId5"/>
            </p:custDataLst>
          </p:nvPr>
        </p:nvSpPr>
        <p:spPr bwMode="auto">
          <a:xfrm>
            <a:off x="8798560" y="1225550"/>
            <a:ext cx="130175" cy="128905"/>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4" name="Freeform 9"/>
          <p:cNvSpPr/>
          <p:nvPr>
            <p:custDataLst>
              <p:tags r:id="rId6"/>
            </p:custDataLst>
          </p:nvPr>
        </p:nvSpPr>
        <p:spPr bwMode="auto">
          <a:xfrm>
            <a:off x="8226425" y="1258570"/>
            <a:ext cx="35560" cy="37465"/>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5" name="Freeform 10"/>
          <p:cNvSpPr>
            <a:spLocks noEditPoints="1"/>
          </p:cNvSpPr>
          <p:nvPr>
            <p:custDataLst>
              <p:tags r:id="rId7"/>
            </p:custDataLst>
          </p:nvPr>
        </p:nvSpPr>
        <p:spPr bwMode="auto">
          <a:xfrm>
            <a:off x="8130540" y="1146175"/>
            <a:ext cx="226695" cy="262890"/>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solidFill>
            <a:schemeClr val="bg1">
              <a:lumMod val="85000"/>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solidFill>
                <a:schemeClr val="accent6">
                  <a:lumMod val="75000"/>
                </a:schemeClr>
              </a:solidFill>
            </a:endParaRPr>
          </a:p>
        </p:txBody>
      </p:sp>
      <p:sp>
        <p:nvSpPr>
          <p:cNvPr id="116" name="标题 115"/>
          <p:cNvSpPr>
            <a:spLocks noGrp="1"/>
          </p:cNvSpPr>
          <p:nvPr>
            <p:ph type="ctrTitle"/>
            <p:custDataLst>
              <p:tags r:id="rId8"/>
            </p:custDataLst>
          </p:nvPr>
        </p:nvSpPr>
        <p:spPr>
          <a:xfrm>
            <a:off x="943610" y="3500120"/>
            <a:ext cx="5092700" cy="1054735"/>
          </a:xfrm>
        </p:spPr>
        <p:txBody>
          <a:bodyPr/>
          <a:p>
            <a:r>
              <a:rPr lang="zh-CN" altLang="en-US"/>
              <a:t>需求分析报告</a:t>
            </a:r>
            <a:endParaRPr lang="zh-CN" altLang="en-US"/>
          </a:p>
        </p:txBody>
      </p:sp>
      <p:sp>
        <p:nvSpPr>
          <p:cNvPr id="117" name="副标题 116"/>
          <p:cNvSpPr>
            <a:spLocks noGrp="1"/>
          </p:cNvSpPr>
          <p:nvPr>
            <p:ph type="subTitle" idx="1"/>
            <p:custDataLst>
              <p:tags r:id="rId9"/>
            </p:custDataLst>
          </p:nvPr>
        </p:nvSpPr>
        <p:spPr/>
        <p:txBody>
          <a:bodyPr>
            <a:normAutofit/>
          </a:bodyPr>
          <a:p>
            <a:r>
              <a:rPr lang="en-US" altLang="zh-CN" dirty="0"/>
              <a:t>G14</a:t>
            </a:r>
            <a:r>
              <a:rPr lang="zh-CN" altLang="en-US" dirty="0"/>
              <a:t>小组：</a:t>
            </a:r>
            <a:endParaRPr lang="zh-CN" altLang="en-US" dirty="0"/>
          </a:p>
        </p:txBody>
      </p:sp>
      <p:sp>
        <p:nvSpPr>
          <p:cNvPr id="118" name="文本占位符 117"/>
          <p:cNvSpPr>
            <a:spLocks noGrp="1"/>
          </p:cNvSpPr>
          <p:nvPr>
            <p:ph type="body" sz="quarter" idx="13"/>
            <p:custDataLst>
              <p:tags r:id="rId10"/>
            </p:custDataLst>
          </p:nvPr>
        </p:nvSpPr>
        <p:spPr>
          <a:xfrm>
            <a:off x="942975" y="5208270"/>
            <a:ext cx="1966276" cy="503238"/>
          </a:xfrm>
        </p:spPr>
        <p:txBody>
          <a:bodyPr/>
          <a:p>
            <a:r>
              <a:rPr lang="zh-CN" altLang="en-US" dirty="0">
                <a:solidFill>
                  <a:schemeClr val="tx1"/>
                </a:solidFill>
              </a:rPr>
              <a:t>汇报人：肖繁</a:t>
            </a:r>
            <a:endParaRPr lang="zh-CN" altLang="en-US" dirty="0">
              <a:solidFill>
                <a:schemeClr val="tx1"/>
              </a:solidFill>
            </a:endParaRPr>
          </a:p>
        </p:txBody>
      </p:sp>
      <p:sp>
        <p:nvSpPr>
          <p:cNvPr id="119" name="文本框 118"/>
          <p:cNvSpPr txBox="1"/>
          <p:nvPr/>
        </p:nvSpPr>
        <p:spPr>
          <a:xfrm>
            <a:off x="943610" y="5711825"/>
            <a:ext cx="4344670" cy="450850"/>
          </a:xfrm>
          <a:prstGeom prst="rect">
            <a:avLst/>
          </a:prstGeom>
          <a:noFill/>
        </p:spPr>
        <p:txBody>
          <a:bodyPr wrap="square" rtlCol="0">
            <a:spAutoFit/>
          </a:bodyPr>
          <a:p>
            <a:pPr algn="l" fontAlgn="auto">
              <a:lnSpc>
                <a:spcPct val="130000"/>
              </a:lnSpc>
              <a:spcBef>
                <a:spcPts val="0"/>
              </a:spcBef>
              <a:spcAft>
                <a:spcPts val="1000"/>
              </a:spcAft>
              <a:buClrTx/>
              <a:buSzTx/>
              <a:buFont typeface="Arial" panose="020B0604020202020204" pitchFamily="34" charset="0"/>
            </a:pPr>
            <a:r>
              <a:rPr lang="zh-CN" altLang="en-US" sz="1800" spc="150" dirty="0">
                <a:uFillTx/>
                <a:latin typeface="微软雅黑" panose="020B0503020204020204" charset="-122"/>
                <a:ea typeface="微软雅黑" panose="020B0503020204020204" charset="-122"/>
              </a:rPr>
              <a:t>组长：郑逸旸  组员：董思诚 肖繁</a:t>
            </a:r>
            <a:endParaRPr lang="zh-CN" altLang="en-US" sz="1800" spc="150" dirty="0">
              <a:uFillTx/>
              <a:latin typeface="微软雅黑" panose="020B0503020204020204" charset="-122"/>
              <a:ea typeface="微软雅黑" panose="020B0503020204020204" charset="-122"/>
            </a:endParaRPr>
          </a:p>
        </p:txBody>
      </p:sp>
      <p:pic>
        <p:nvPicPr>
          <p:cNvPr id="120" name="图片 119" descr="G14小组logo"/>
          <p:cNvPicPr>
            <a:picLocks noChangeAspect="1"/>
          </p:cNvPicPr>
          <p:nvPr/>
        </p:nvPicPr>
        <p:blipFill>
          <a:blip r:embed="rId11"/>
          <a:stretch>
            <a:fillRect/>
          </a:stretch>
        </p:blipFill>
        <p:spPr>
          <a:xfrm>
            <a:off x="1499870" y="470535"/>
            <a:ext cx="1409700" cy="190500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（1）面向动漫游戏爱好者，为用户提供资源，满足动漫游戏爱好者的需求。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（2）操作简单方便、界面简洁美观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（3）方便简单全方位的搜索资源功能</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（4）系统安全可靠，运行稳定</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目标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本网站的最终用户有动漫爱好者，各种游戏爱好者等，因为大部分用户的年龄相对于偏向年轻人群，所以不需要充分考虑到操作问题。但随之而来的就是网页设计问题，我们需要设计出让大部分用户觉得美观的界面；并且因为大部分年轻用户的大量需求资源问题，所以我们网站操作人员需要提供大量资源以便用户查阅。</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用户的特点</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858914" y="184600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经费限制：</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由于该网站的实现初衷是为了锻炼我们各自的能力水平，以熟悉制作项目的各种流程，项目开发的全过程，所以没有特殊的要求，就基本不会涉及到各种经济的投入，所以将不会产生经济上的风险。因此，在经济方面，我们不需要进行深入考虑。并且我们的经费需求量也没有很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开发期限：</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网页开发期限是三个月，为了开发网站，我们小组还要学习Photoshop软件，css语言，html语言，JavaScript语言。这三种语言看似简单，其实也有一定难度，css语言和html语言的总共学习时间不会太久，主要的JavaScript语言学习，从总体上来说，三个月让我们初学者就开发出一个完整的网站确实有点紧张，在这点上确实给了我们压力。</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525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假定和约束</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需求规定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03</a:t>
            </a:r>
            <a:endParaRPr lang="en-US" altLang="zh-CN" sz="12450">
              <a:cs typeface="+mn-cs"/>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该网站由多个功能模块组成，一般情况下用户对于整个模块除了 操作方便，简单等视觉要求以及正常的功能要求以外，不太会过度的提出整个系统的特殊需求。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站除了主体的各个视屏文章部分，还由网站查询功能、公告信息功能、视频分类功能、热门推荐功能、发表评论点赞功能组成完整的一体。各功能模块间既有独立，也有关联性，在网站设计时，更多的需要参照各功能模块的需求，以及找到各功能模块之间的关联。</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对功能的规定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85" y="1129665"/>
            <a:ext cx="8143875" cy="4364355"/>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355" y="1235075"/>
            <a:ext cx="6139180" cy="438785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en-US" altLang="zh-CN" sz="1200" dirty="0">
                <a:solidFill>
                  <a:srgbClr val="000000">
                    <a:lumMod val="75000"/>
                    <a:lumOff val="25000"/>
                  </a:srgbClr>
                </a:solidFill>
                <a:uFillTx/>
                <a:latin typeface="Arial" panose="020B0604020202020204" pitchFamily="34" charset="0"/>
                <a:ea typeface="微软雅黑" panose="020B0503020204020204" charset="-122"/>
              </a:rPr>
              <a:t>1.</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精度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该网页同一般网页一样，仅只要鼠标点击，以及键盘普通输入文本</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2.时间特性要求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在网络速度正常的情况下，2秒左右就能完成对链接的点击并且反馈。</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3.灵活性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1.查询部分，可以按照多个条件的单独或组合方式查询结果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2.分类功能也可以按照多个条件的单独或组合方式查找结果</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3.考虑到视频的来源问题，我们还需要解决视频内容的更新需求问题</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4.网站仅在Windows操作系统中运行，但是不能保证所有浏览器都能运行，需要考虑各种浏览器的兼容性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5.需要考虑各个功能模块相互之间的连接性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6.对于网页的不定期更新以及用户本身的需求，需要考虑升级的兼容性</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45282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对性能的规定</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输入输出要求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4812030"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本网页仅提供鼠标点击互动，以及键盘文本输入添加评论等。</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77108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数据管理能力要求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552700"/>
            <a:ext cx="500062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数据容量的限制取决了服务器的容量和磁盘的最大容量值，整个数据库的增长取决于网页后台视频存储功能，在正常的运行条件下，在磁盘足够大的情况下，数据的存取不受限制。</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在后期如果数据量增长过大或过快，则需要更新云服务器的存储容量来对数据库进行管理。</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388944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故障处理要求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4679950"/>
            <a:ext cx="6280785" cy="101473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由于网页开发不完善，可能导致各功能存在各种BUG。</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异常报错：系统出现异常错误时，程序会弹出对话框，写明错误代码及原因，用户可以依据此出错信息向维护小组报告。</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操作错误：如果用户出现操作错误，如数据类型输入错误等，系统会弹出对话显示出错内容，并会在出错地方出现错误信息提示。</a:t>
            </a:r>
            <a:endParaRPr lang="zh-CN" altLang="en-US" sz="1200" spc="150" dirty="0">
              <a:solidFill>
                <a:srgbClr val="000000">
                  <a:lumMod val="75000"/>
                  <a:lumOff val="25000"/>
                </a:srgbClr>
              </a:solidFill>
              <a:uFillTx/>
              <a:ea typeface="微软雅黑" panose="020B0503020204020204" charset="-122"/>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51180" y="904240"/>
            <a:ext cx="7547610" cy="576135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dirty="0">
                <a:solidFill>
                  <a:srgbClr val="000000">
                    <a:lumMod val="75000"/>
                    <a:lumOff val="25000"/>
                  </a:srgbClr>
                </a:solidFill>
                <a:uFillTx/>
                <a:ea typeface="微软雅黑" panose="020B0503020204020204" charset="-122"/>
                <a:sym typeface="+mn-ea"/>
              </a:rPr>
              <a:t>用户需要对网站内部取得的资源进行保护，而不能到处随意转发，或用于商业，资源仅供学习用处。</a:t>
            </a:r>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400" b="1" dirty="0">
              <a:solidFill>
                <a:srgbClr val="000000">
                  <a:lumMod val="75000"/>
                  <a:lumOff val="25000"/>
                </a:srgbClr>
              </a:solidFill>
              <a:uFillTx/>
              <a:ea typeface="微软雅黑" panose="020B0503020204020204" charset="-122"/>
              <a:sym typeface="+mn-ea"/>
            </a:endParaRPr>
          </a:p>
          <a:p>
            <a:pPr algn="l"/>
            <a:r>
              <a:rPr lang="zh-CN" altLang="en-US" sz="1400" b="1" dirty="0">
                <a:solidFill>
                  <a:srgbClr val="000000">
                    <a:lumMod val="75000"/>
                    <a:lumOff val="25000"/>
                  </a:srgbClr>
                </a:solidFill>
                <a:uFillTx/>
                <a:ea typeface="微软雅黑" panose="020B0503020204020204" charset="-122"/>
                <a:sym typeface="+mn-ea"/>
              </a:rPr>
              <a:t>访谈对象一：</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dirty="0">
                <a:solidFill>
                  <a:srgbClr val="000000">
                    <a:lumMod val="75000"/>
                    <a:lumOff val="25000"/>
                  </a:srgbClr>
                </a:solidFill>
                <a:uFillTx/>
                <a:ea typeface="微软雅黑" panose="020B0503020204020204" charset="-122"/>
                <a:sym typeface="+mn-ea"/>
              </a:rPr>
              <a:t>用户名称：陈</a:t>
            </a:r>
            <a:r>
              <a:rPr lang="en-US" altLang="zh-CN" sz="1400" dirty="0">
                <a:solidFill>
                  <a:srgbClr val="000000">
                    <a:lumMod val="75000"/>
                    <a:lumOff val="25000"/>
                  </a:srgbClr>
                </a:solidFill>
                <a:uFillTx/>
                <a:ea typeface="微软雅黑" panose="020B0503020204020204" charset="-122"/>
                <a:sym typeface="+mn-ea"/>
              </a:rPr>
              <a:t>XX</a:t>
            </a:r>
            <a:r>
              <a:rPr lang="zh-CN" altLang="en-US" sz="1400" dirty="0">
                <a:solidFill>
                  <a:srgbClr val="000000">
                    <a:lumMod val="75000"/>
                    <a:lumOff val="25000"/>
                  </a:srgbClr>
                </a:solidFill>
                <a:uFillTx/>
                <a:ea typeface="微软雅黑" panose="020B0503020204020204" charset="-122"/>
                <a:sym typeface="+mn-ea"/>
              </a:rPr>
              <a:t>（计算学院统计1701）</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dirty="0">
                <a:solidFill>
                  <a:srgbClr val="000000">
                    <a:lumMod val="75000"/>
                    <a:lumOff val="25000"/>
                  </a:srgbClr>
                </a:solidFill>
                <a:uFillTx/>
                <a:ea typeface="微软雅黑" panose="020B0503020204020204" charset="-122"/>
                <a:sym typeface="+mn-ea"/>
              </a:rPr>
              <a:t>用户要求：该网站能够正常使用，并且论坛的基本功能必须拥有，看帖，搜帖，回复，点赞等功能。并且要求界面优美，要求适当增加属于</a:t>
            </a:r>
            <a:r>
              <a:rPr lang="en-US" altLang="zh-CN" sz="1400" dirty="0">
                <a:solidFill>
                  <a:srgbClr val="000000">
                    <a:lumMod val="75000"/>
                    <a:lumOff val="25000"/>
                  </a:srgbClr>
                </a:solidFill>
                <a:uFillTx/>
                <a:ea typeface="微软雅黑" panose="020B0503020204020204" charset="-122"/>
                <a:sym typeface="+mn-ea"/>
              </a:rPr>
              <a:t>ACG</a:t>
            </a:r>
            <a:r>
              <a:rPr lang="zh-CN" altLang="en-US" sz="1400" dirty="0">
                <a:solidFill>
                  <a:srgbClr val="000000">
                    <a:lumMod val="75000"/>
                    <a:lumOff val="25000"/>
                  </a:srgbClr>
                </a:solidFill>
                <a:uFillTx/>
                <a:ea typeface="微软雅黑" panose="020B0503020204020204" charset="-122"/>
                <a:sym typeface="+mn-ea"/>
              </a:rPr>
              <a:t>网站该有的活泼性。</a:t>
            </a:r>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b="1" spc="150" dirty="0">
              <a:solidFill>
                <a:srgbClr val="000000">
                  <a:lumMod val="75000"/>
                  <a:lumOff val="25000"/>
                </a:srgbClr>
              </a:solidFill>
              <a:uFillTx/>
              <a:ea typeface="微软雅黑" panose="020B0503020204020204" charset="-122"/>
              <a:sym typeface="+mn-ea"/>
            </a:endParaRPr>
          </a:p>
          <a:p>
            <a:pPr algn="l"/>
            <a:endParaRPr lang="zh-CN" altLang="en-US" sz="1200" b="1" spc="150" dirty="0">
              <a:solidFill>
                <a:srgbClr val="000000">
                  <a:lumMod val="75000"/>
                  <a:lumOff val="25000"/>
                </a:srgbClr>
              </a:solidFill>
              <a:uFillTx/>
              <a:ea typeface="微软雅黑" panose="020B0503020204020204" charset="-122"/>
            </a:endParaRPr>
          </a:p>
          <a:p>
            <a:pPr algn="l"/>
            <a:r>
              <a:rPr lang="zh-CN" altLang="en-US" sz="1400" b="1" dirty="0">
                <a:solidFill>
                  <a:srgbClr val="000000">
                    <a:lumMod val="75000"/>
                    <a:lumOff val="25000"/>
                  </a:srgbClr>
                </a:solidFill>
                <a:uFillTx/>
                <a:ea typeface="微软雅黑" panose="020B0503020204020204" charset="-122"/>
                <a:sym typeface="+mn-ea"/>
              </a:rPr>
              <a:t>访谈对象二：</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用户名称：胡</a:t>
            </a:r>
            <a:r>
              <a:rPr lang="en-US" altLang="zh-CN" sz="1400" spc="150" dirty="0">
                <a:solidFill>
                  <a:srgbClr val="000000">
                    <a:lumMod val="75000"/>
                    <a:lumOff val="25000"/>
                  </a:srgbClr>
                </a:solidFill>
                <a:uFillTx/>
                <a:ea typeface="微软雅黑" panose="020B0503020204020204" charset="-122"/>
              </a:rPr>
              <a:t>XX</a:t>
            </a:r>
            <a:r>
              <a:rPr lang="zh-CN" altLang="en-US" sz="1400" spc="150" dirty="0">
                <a:solidFill>
                  <a:srgbClr val="000000">
                    <a:lumMod val="75000"/>
                    <a:lumOff val="25000"/>
                  </a:srgbClr>
                </a:solidFill>
                <a:uFillTx/>
                <a:ea typeface="微软雅黑" panose="020B0503020204020204" charset="-122"/>
              </a:rPr>
              <a:t>（计算学院软工1704）</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spc="150" dirty="0">
                <a:solidFill>
                  <a:srgbClr val="000000">
                    <a:lumMod val="75000"/>
                    <a:lumOff val="25000"/>
                  </a:srgbClr>
                </a:solidFill>
                <a:uFillTx/>
                <a:ea typeface="微软雅黑" panose="020B0503020204020204" charset="-122"/>
              </a:rPr>
              <a:t>用户要求：能实现论坛的基本功能，在大板块里面可以分出小板块，小板块可以自行选择是否订阅，在板块中，有版头，精华，热帖，进入帖子中，可以选择只看楼主，回帖则可以选择是否显示位置定位（可能做不到），匿名回复等等。</a:t>
            </a:r>
            <a:endParaRPr lang="zh-CN" altLang="en-US" sz="1200" spc="150" dirty="0">
              <a:solidFill>
                <a:srgbClr val="000000">
                  <a:lumMod val="75000"/>
                  <a:lumOff val="25000"/>
                </a:srgbClr>
              </a:solidFill>
              <a:uFillTx/>
              <a:ea typeface="微软雅黑" panose="020B0503020204020204" charset="-122"/>
            </a:endParaRPr>
          </a:p>
          <a:p>
            <a:pPr algn="l"/>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2"/>
            </p:custDataLst>
          </p:nvPr>
        </p:nvSpPr>
        <p:spPr>
          <a:xfrm>
            <a:off x="666384" y="344236"/>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其他专门要求</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551180" y="904240"/>
            <a:ext cx="7547610" cy="5761355"/>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400" b="1" dirty="0">
                <a:solidFill>
                  <a:srgbClr val="000000">
                    <a:lumMod val="75000"/>
                    <a:lumOff val="25000"/>
                  </a:srgbClr>
                </a:solidFill>
                <a:uFillTx/>
                <a:ea typeface="微软雅黑" panose="020B0503020204020204" charset="-122"/>
                <a:sym typeface="+mn-ea"/>
              </a:rPr>
              <a:t>访谈对象三：</a:t>
            </a:r>
            <a:endParaRPr lang="zh-CN" altLang="en-US" sz="1400" dirty="0">
              <a:solidFill>
                <a:srgbClr val="000000">
                  <a:lumMod val="75000"/>
                  <a:lumOff val="25000"/>
                </a:srgbClr>
              </a:solidFill>
              <a:uFillTx/>
              <a:ea typeface="微软雅黑" panose="020B0503020204020204" charset="-122"/>
              <a:sym typeface="+mn-ea"/>
            </a:endParaRPr>
          </a:p>
          <a:p>
            <a:pPr algn="l"/>
            <a:r>
              <a:rPr lang="zh-CN" altLang="en-US" sz="1400" dirty="0">
                <a:solidFill>
                  <a:srgbClr val="000000">
                    <a:lumMod val="75000"/>
                    <a:lumOff val="25000"/>
                  </a:srgbClr>
                </a:solidFill>
                <a:uFillTx/>
                <a:ea typeface="微软雅黑" panose="020B0503020204020204" charset="-122"/>
                <a:sym typeface="+mn-ea"/>
              </a:rPr>
              <a:t>用户名称：杨枨老师</a:t>
            </a:r>
            <a:endParaRPr lang="zh-CN" altLang="en-US" sz="1400" spc="150" dirty="0">
              <a:solidFill>
                <a:srgbClr val="000000">
                  <a:lumMod val="75000"/>
                  <a:lumOff val="25000"/>
                </a:srgbClr>
              </a:solidFill>
              <a:uFillTx/>
              <a:ea typeface="微软雅黑" panose="020B0503020204020204" charset="-122"/>
            </a:endParaRPr>
          </a:p>
          <a:p>
            <a:pPr algn="l"/>
            <a:r>
              <a:rPr lang="zh-CN" altLang="en-US" sz="1400" dirty="0">
                <a:solidFill>
                  <a:srgbClr val="000000">
                    <a:lumMod val="75000"/>
                    <a:lumOff val="25000"/>
                  </a:srgbClr>
                </a:solidFill>
                <a:uFillTx/>
                <a:ea typeface="微软雅黑" panose="020B0503020204020204" charset="-122"/>
                <a:sym typeface="+mn-ea"/>
              </a:rPr>
              <a:t>用户要求：能实现论坛所有基本功能，并且需要从头开始编写代码，虽然提供了一个可行性方案——使用现有论坛编写工具。但是此方案不可行。要求界面使用动漫角色，完整并且优美可观。大致提出功能如下：能够发帖，置顶加精，回复楼主，或是回复回复楼主的楼等等，文字中可以插入图片，视频，gif等等，用户注册管理，分级等等，而且最好是用户有等级的与动漫相关的，像是板块分区等等功能，日系，美系板块等等。</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algn="l"/>
            <a:r>
              <a:rPr lang="zh-CN" altLang="en-US" sz="1400" b="1" dirty="0">
                <a:solidFill>
                  <a:srgbClr val="000000">
                    <a:lumMod val="75000"/>
                    <a:lumOff val="25000"/>
                  </a:srgbClr>
                </a:solidFill>
                <a:uFillTx/>
                <a:latin typeface="Arial" panose="020B0604020202020204" pitchFamily="34" charset="0"/>
                <a:ea typeface="微软雅黑" panose="020B0503020204020204" charset="-122"/>
              </a:rPr>
              <a:t>访谈对象四：</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algn="l"/>
            <a:r>
              <a:rPr lang="zh-CN" altLang="en-US" sz="1400" dirty="0">
                <a:solidFill>
                  <a:srgbClr val="000000">
                    <a:lumMod val="75000"/>
                    <a:lumOff val="25000"/>
                  </a:srgbClr>
                </a:solidFill>
                <a:uFillTx/>
                <a:latin typeface="Arial" panose="020B0604020202020204" pitchFamily="34" charset="0"/>
                <a:ea typeface="微软雅黑" panose="020B0503020204020204" charset="-122"/>
              </a:rPr>
              <a:t>用户名称：田XX（温州医科大学）</a:t>
            </a:r>
            <a:endParaRPr lang="zh-CN" altLang="en-US" sz="1400" dirty="0">
              <a:solidFill>
                <a:srgbClr val="000000">
                  <a:lumMod val="75000"/>
                  <a:lumOff val="25000"/>
                </a:srgbClr>
              </a:solidFill>
              <a:uFillTx/>
              <a:latin typeface="Arial" panose="020B0604020202020204" pitchFamily="34" charset="0"/>
              <a:ea typeface="微软雅黑" panose="020B0503020204020204" charset="-122"/>
            </a:endParaRPr>
          </a:p>
          <a:p>
            <a:pPr algn="l"/>
            <a:r>
              <a:rPr lang="zh-CN" altLang="en-US" sz="1400" dirty="0">
                <a:solidFill>
                  <a:srgbClr val="000000">
                    <a:lumMod val="75000"/>
                    <a:lumOff val="25000"/>
                  </a:srgbClr>
                </a:solidFill>
                <a:uFillTx/>
                <a:latin typeface="Arial" panose="020B0604020202020204" pitchFamily="34" charset="0"/>
                <a:ea typeface="微软雅黑" panose="020B0503020204020204" charset="-122"/>
              </a:rPr>
              <a:t>用户要求：首先不是一个动漫爱好者，但是论坛网站就要能够实现论坛该有的所有基本功能。界面简洁优美，打开论坛网站，不能够直接就将一些话题乱七八糟的呈现在主页面上。能够像B站一样清晰明了，既然主要是动漫类别的网站，那就该特别体现出一个动漫网站该有的风格。按照她的想法，论坛也能够将各个用户提出的话题按照影评的方式，把各个用户的观点进行分类存放。能把最好最热门的话题摆放在主页面的最开头。也可以将各种动漫话题能够按照动漫类别进行分类存放。拥有一个动漫的天地。</a:t>
            </a:r>
            <a:endParaRPr lang="zh-CN" altLang="en-US" sz="14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666115" y="1193165"/>
            <a:ext cx="6661150" cy="502920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algn="l"/>
            <a:r>
              <a:rPr lang="zh-CN" altLang="en-US" sz="1200" b="1" dirty="0">
                <a:solidFill>
                  <a:srgbClr val="000000">
                    <a:lumMod val="75000"/>
                    <a:lumOff val="25000"/>
                  </a:srgbClr>
                </a:solidFill>
                <a:uFillTx/>
                <a:ea typeface="微软雅黑" panose="020B0503020204020204" charset="-122"/>
                <a:sym typeface="+mn-ea"/>
              </a:rPr>
              <a:t>用户分类：</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1.同龄的用户，对游戏动漫等类型感兴趣且平时娱乐也是以此类为主，对同类产品有所了解，且知道同类产品的功能类别。</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2.我们的长辈用户，对游戏动漫等类型并不感兴趣，是以之前类似的论坛功能来进行，提出需求，以及进行评论，没有特地的了解最新的论坛功能，但是评价中肯。</a:t>
            </a:r>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b="1" dirty="0">
                <a:solidFill>
                  <a:srgbClr val="000000">
                    <a:lumMod val="75000"/>
                    <a:lumOff val="25000"/>
                  </a:srgbClr>
                </a:solidFill>
                <a:uFillTx/>
                <a:ea typeface="微软雅黑" panose="020B0503020204020204" charset="-122"/>
                <a:sym typeface="+mn-ea"/>
              </a:rPr>
              <a:t>用户分析：</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1.同龄用户提出的需求相对来说比较一致，都是需要有基础的论坛功能，以及人气比较高的动漫人物，对于游戏的话，则是希望谈论近期比较有热度的作品，这样能够加强论坛的热度。</a:t>
            </a:r>
            <a:endParaRPr lang="zh-CN" altLang="en-US" sz="1200" dirty="0">
              <a:solidFill>
                <a:srgbClr val="000000">
                  <a:lumMod val="75000"/>
                  <a:lumOff val="25000"/>
                </a:srgbClr>
              </a:solidFill>
              <a:uFillTx/>
              <a:ea typeface="微软雅黑" panose="020B0503020204020204" charset="-122"/>
              <a:sym typeface="+mn-ea"/>
            </a:endParaRPr>
          </a:p>
          <a:p>
            <a:pPr algn="l"/>
            <a:r>
              <a:rPr lang="zh-CN" altLang="en-US" sz="1200" dirty="0">
                <a:solidFill>
                  <a:srgbClr val="000000">
                    <a:lumMod val="75000"/>
                    <a:lumOff val="25000"/>
                  </a:srgbClr>
                </a:solidFill>
                <a:uFillTx/>
                <a:ea typeface="微软雅黑" panose="020B0503020204020204" charset="-122"/>
                <a:sym typeface="+mn-ea"/>
              </a:rPr>
              <a:t>2.长辈用户虽然对本论坛没有兴趣，但是也是提出了很多中肯的需求，首先，可以正常的使用，至少是基础的论坛功能，发帖，回帖，加精，注册，分级，并且希望是加上与动漫相关的分级制和论坛的分区。</a:t>
            </a:r>
            <a:endParaRPr lang="zh-CN" altLang="en-US" sz="1200" dirty="0">
              <a:solidFill>
                <a:srgbClr val="000000">
                  <a:lumMod val="75000"/>
                  <a:lumOff val="25000"/>
                </a:srgbClr>
              </a:solidFill>
              <a:uFillTx/>
              <a:ea typeface="微软雅黑" panose="020B0503020204020204" charset="-122"/>
              <a:sym typeface="+mn-ea"/>
            </a:endParaRPr>
          </a:p>
        </p:txBody>
      </p:sp>
      <p:sp>
        <p:nvSpPr>
          <p:cNvPr id="6" name="文本框 5"/>
          <p:cNvSpPr txBox="1"/>
          <p:nvPr>
            <p:custDataLst>
              <p:tags r:id="rId2"/>
            </p:custDataLst>
          </p:nvPr>
        </p:nvSpPr>
        <p:spPr>
          <a:xfrm>
            <a:off x="666115" y="344170"/>
            <a:ext cx="369951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ea typeface="微软雅黑" panose="020B0503020204020204" charset="-122"/>
                <a:sym typeface="+mn-ea"/>
              </a:rPr>
              <a:t>用户分析和用户分类</a:t>
            </a:r>
            <a:endParaRPr lang="zh-CN" altLang="zh-CN" sz="2700" b="1" spc="300" dirty="0">
              <a:solidFill>
                <a:srgbClr val="000000">
                  <a:lumMod val="75000"/>
                  <a:lumOff val="25000"/>
                </a:srgbClr>
              </a:solidFill>
              <a:uFillTx/>
              <a:ea typeface="微软雅黑" panose="020B0503020204020204" charset="-122"/>
              <a:sym typeface="+mn-ea"/>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 name="矩形 93"/>
          <p:cNvSpPr/>
          <p:nvPr>
            <p:custDataLst>
              <p:tags r:id="rId1"/>
            </p:custDataLst>
          </p:nvPr>
        </p:nvSpPr>
        <p:spPr>
          <a:xfrm>
            <a:off x="2397698"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矩形 94"/>
          <p:cNvSpPr/>
          <p:nvPr>
            <p:custDataLst>
              <p:tags r:id="rId2"/>
            </p:custDataLst>
          </p:nvPr>
        </p:nvSpPr>
        <p:spPr>
          <a:xfrm>
            <a:off x="4571991"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矩形 95"/>
          <p:cNvSpPr/>
          <p:nvPr>
            <p:custDataLst>
              <p:tags r:id="rId3"/>
            </p:custDataLst>
          </p:nvPr>
        </p:nvSpPr>
        <p:spPr>
          <a:xfrm>
            <a:off x="6746285"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3" name="矩形 32"/>
          <p:cNvSpPr/>
          <p:nvPr>
            <p:custDataLst>
              <p:tags r:id="rId4"/>
            </p:custDataLst>
          </p:nvPr>
        </p:nvSpPr>
        <p:spPr>
          <a:xfrm>
            <a:off x="0"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34" name="图片 33"/>
          <p:cNvPicPr>
            <a:picLocks noChangeAspect="1"/>
          </p:cNvPicPr>
          <p:nvPr>
            <p:custDataLst>
              <p:tags r:id="rId5"/>
            </p:custDataLst>
          </p:nvPr>
        </p:nvPicPr>
        <p:blipFill>
          <a:blip r:embed="rId6"/>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7"/>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8"/>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cxnSp>
        <p:nvCxnSpPr>
          <p:cNvPr id="29" name="直接连接符 28"/>
          <p:cNvCxnSpPr/>
          <p:nvPr>
            <p:custDataLst>
              <p:tags r:id="rId9"/>
            </p:custDataLst>
          </p:nvPr>
        </p:nvCxnSpPr>
        <p:spPr>
          <a:xfrm>
            <a:off x="2397701"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30" name="直接连接符 29"/>
          <p:cNvCxnSpPr/>
          <p:nvPr>
            <p:custDataLst>
              <p:tags r:id="rId10"/>
            </p:custDataLst>
          </p:nvPr>
        </p:nvCxnSpPr>
        <p:spPr>
          <a:xfrm>
            <a:off x="4571999"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51" name="直接连接符 50"/>
          <p:cNvCxnSpPr/>
          <p:nvPr>
            <p:custDataLst>
              <p:tags r:id="rId11"/>
            </p:custDataLst>
          </p:nvPr>
        </p:nvCxnSpPr>
        <p:spPr>
          <a:xfrm>
            <a:off x="6746297"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65" name="文本框 64"/>
          <p:cNvSpPr txBox="1"/>
          <p:nvPr>
            <p:custDataLst>
              <p:tags r:id="rId12"/>
            </p:custDataLst>
          </p:nvPr>
        </p:nvSpPr>
        <p:spPr>
          <a:xfrm>
            <a:off x="477203"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引言</a:t>
            </a:r>
            <a:endParaRPr lang="zh-CN" altLang="en-US" sz="1500" b="1" dirty="0">
              <a:solidFill>
                <a:srgbClr val="000000">
                  <a:lumMod val="75000"/>
                  <a:lumOff val="25000"/>
                </a:srgbClr>
              </a:solidFill>
              <a:uFillTx/>
              <a:latin typeface="Arial" panose="020B0604020202020204" pitchFamily="34" charset="0"/>
            </a:endParaRPr>
          </a:p>
        </p:txBody>
      </p:sp>
      <p:sp>
        <p:nvSpPr>
          <p:cNvPr id="66" name="文本框 65"/>
          <p:cNvSpPr txBox="1"/>
          <p:nvPr>
            <p:custDataLst>
              <p:tags r:id="rId13"/>
            </p:custDataLst>
          </p:nvPr>
        </p:nvSpPr>
        <p:spPr>
          <a:xfrm>
            <a:off x="477838"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编写目的</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项目背景</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定义</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en-US" altLang="zh-CN" sz="1200" dirty="0">
                <a:solidFill>
                  <a:srgbClr val="000000">
                    <a:lumMod val="75000"/>
                    <a:lumOff val="25000"/>
                  </a:srgbClr>
                </a:solidFill>
                <a:latin typeface="Arial" panose="020B0604020202020204" pitchFamily="34" charset="0"/>
                <a:ea typeface="微软雅黑" panose="020B0503020204020204" charset="-122"/>
              </a:rPr>
              <a:t>4.</a:t>
            </a:r>
            <a:r>
              <a:rPr lang="zh-CN" altLang="en-US" sz="1200" dirty="0">
                <a:solidFill>
                  <a:srgbClr val="000000">
                    <a:lumMod val="75000"/>
                    <a:lumOff val="25000"/>
                  </a:srgbClr>
                </a:solidFill>
                <a:latin typeface="Arial" panose="020B0604020202020204" pitchFamily="34" charset="0"/>
                <a:ea typeface="微软雅黑" panose="020B0503020204020204" charset="-122"/>
              </a:rPr>
              <a:t>参考资料</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73" name="文本框 72"/>
          <p:cNvSpPr txBox="1"/>
          <p:nvPr>
            <p:custDataLst>
              <p:tags r:id="rId14"/>
            </p:custDataLst>
          </p:nvPr>
        </p:nvSpPr>
        <p:spPr>
          <a:xfrm>
            <a:off x="2651760"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任务概述</a:t>
            </a:r>
            <a:endParaRPr lang="zh-CN" altLang="en-US" sz="1500" b="1" dirty="0">
              <a:solidFill>
                <a:srgbClr val="000000">
                  <a:lumMod val="75000"/>
                  <a:lumOff val="25000"/>
                </a:srgbClr>
              </a:solidFill>
              <a:uFillTx/>
              <a:latin typeface="Arial" panose="020B0604020202020204" pitchFamily="34" charset="0"/>
            </a:endParaRPr>
          </a:p>
        </p:txBody>
      </p:sp>
      <p:sp>
        <p:nvSpPr>
          <p:cNvPr id="74" name="文本框 73"/>
          <p:cNvSpPr txBox="1"/>
          <p:nvPr>
            <p:custDataLst>
              <p:tags r:id="rId15"/>
            </p:custDataLst>
          </p:nvPr>
        </p:nvSpPr>
        <p:spPr>
          <a:xfrm>
            <a:off x="2651760"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目标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用户的特点</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假定和约束</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1" name="文本框 80"/>
          <p:cNvSpPr txBox="1"/>
          <p:nvPr>
            <p:custDataLst>
              <p:tags r:id="rId16"/>
            </p:custDataLst>
          </p:nvPr>
        </p:nvSpPr>
        <p:spPr>
          <a:xfrm>
            <a:off x="4825841"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需求规定</a:t>
            </a:r>
            <a:endParaRPr lang="zh-CN" altLang="en-US" sz="1500" b="1" dirty="0">
              <a:solidFill>
                <a:srgbClr val="000000">
                  <a:lumMod val="75000"/>
                  <a:lumOff val="25000"/>
                </a:srgbClr>
              </a:solidFill>
              <a:uFillTx/>
              <a:latin typeface="Arial" panose="020B0604020202020204" pitchFamily="34" charset="0"/>
            </a:endParaRPr>
          </a:p>
        </p:txBody>
      </p:sp>
      <p:sp>
        <p:nvSpPr>
          <p:cNvPr id="82" name="文本框 81"/>
          <p:cNvSpPr txBox="1"/>
          <p:nvPr>
            <p:custDataLst>
              <p:tags r:id="rId17"/>
            </p:custDataLst>
          </p:nvPr>
        </p:nvSpPr>
        <p:spPr>
          <a:xfrm>
            <a:off x="4826000" y="4712335"/>
            <a:ext cx="2073910" cy="98806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对功能的规定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对性能的规定</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输入输出要求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数据管理能力要求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5</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故障处理要求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6</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其他专门要求</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89" name="文本框 88"/>
          <p:cNvSpPr txBox="1"/>
          <p:nvPr>
            <p:custDataLst>
              <p:tags r:id="rId18"/>
            </p:custDataLst>
          </p:nvPr>
        </p:nvSpPr>
        <p:spPr>
          <a:xfrm>
            <a:off x="7000399"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运行环境规定</a:t>
            </a:r>
            <a:endParaRPr lang="zh-CN" altLang="en-US" sz="1500" b="1" dirty="0">
              <a:solidFill>
                <a:srgbClr val="000000">
                  <a:lumMod val="75000"/>
                  <a:lumOff val="25000"/>
                </a:srgbClr>
              </a:solidFill>
              <a:uFillTx/>
              <a:latin typeface="Arial" panose="020B0604020202020204" pitchFamily="34" charset="0"/>
            </a:endParaRPr>
          </a:p>
        </p:txBody>
      </p:sp>
      <p:sp>
        <p:nvSpPr>
          <p:cNvPr id="90" name="文本框 89"/>
          <p:cNvSpPr txBox="1"/>
          <p:nvPr>
            <p:custDataLst>
              <p:tags r:id="rId19"/>
            </p:custDataLst>
          </p:nvPr>
        </p:nvSpPr>
        <p:spPr>
          <a:xfrm>
            <a:off x="7000399" y="4712018"/>
            <a:ext cx="1666399" cy="988219"/>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r>
              <a:rPr lang="zh-CN" altLang="en-US" sz="1200" dirty="0">
                <a:solidFill>
                  <a:srgbClr val="000000">
                    <a:lumMod val="75000"/>
                    <a:lumOff val="25000"/>
                  </a:srgbClr>
                </a:solidFill>
                <a:latin typeface="Arial" panose="020B0604020202020204" pitchFamily="34" charset="0"/>
                <a:ea typeface="微软雅黑" panose="020B0503020204020204" charset="-122"/>
              </a:rPr>
              <a:t>1</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设备</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2</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支持软件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3</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接口</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a:p>
            <a:r>
              <a:rPr lang="zh-CN" altLang="en-US" sz="1200" dirty="0">
                <a:solidFill>
                  <a:srgbClr val="000000">
                    <a:lumMod val="75000"/>
                    <a:lumOff val="25000"/>
                  </a:srgbClr>
                </a:solidFill>
                <a:latin typeface="Arial" panose="020B0604020202020204" pitchFamily="34" charset="0"/>
                <a:ea typeface="微软雅黑" panose="020B0503020204020204" charset="-122"/>
              </a:rPr>
              <a:t>4</a:t>
            </a:r>
            <a:r>
              <a:rPr lang="en-US" altLang="zh-CN" sz="1200" dirty="0">
                <a:solidFill>
                  <a:srgbClr val="000000">
                    <a:lumMod val="75000"/>
                    <a:lumOff val="25000"/>
                  </a:srgbClr>
                </a:solidFill>
                <a:latin typeface="Arial" panose="020B0604020202020204" pitchFamily="34" charset="0"/>
                <a:ea typeface="微软雅黑" panose="020B0503020204020204" charset="-122"/>
              </a:rPr>
              <a:t>.</a:t>
            </a:r>
            <a:r>
              <a:rPr lang="zh-CN" altLang="en-US" sz="1200" dirty="0">
                <a:solidFill>
                  <a:srgbClr val="000000">
                    <a:lumMod val="75000"/>
                    <a:lumOff val="25000"/>
                  </a:srgbClr>
                </a:solidFill>
                <a:latin typeface="Arial" panose="020B0604020202020204" pitchFamily="34" charset="0"/>
                <a:ea typeface="微软雅黑" panose="020B0503020204020204" charset="-122"/>
              </a:rPr>
              <a:t>控制</a:t>
            </a:r>
            <a:endParaRPr lang="zh-CN" altLang="en-US" sz="1200" dirty="0">
              <a:solidFill>
                <a:srgbClr val="000000">
                  <a:lumMod val="75000"/>
                  <a:lumOff val="25000"/>
                </a:srgbClr>
              </a:solidFill>
              <a:latin typeface="Arial" panose="020B0604020202020204" pitchFamily="34" charset="0"/>
              <a:ea typeface="微软雅黑" panose="020B0503020204020204" charset="-122"/>
            </a:endParaRPr>
          </a:p>
        </p:txBody>
      </p:sp>
      <p:sp>
        <p:nvSpPr>
          <p:cNvPr id="45" name="椭圆 44"/>
          <p:cNvSpPr/>
          <p:nvPr>
            <p:custDataLst>
              <p:tags r:id="rId20"/>
            </p:custDataLst>
          </p:nvPr>
        </p:nvSpPr>
        <p:spPr>
          <a:xfrm>
            <a:off x="1003935" y="3496628"/>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6" name="矩形 45"/>
          <p:cNvSpPr/>
          <p:nvPr>
            <p:custDataLst>
              <p:tags r:id="rId21"/>
            </p:custDataLst>
          </p:nvPr>
        </p:nvSpPr>
        <p:spPr>
          <a:xfrm flipH="1">
            <a:off x="1058228" y="3594259"/>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01</a:t>
            </a:r>
            <a:endParaRPr kumimoji="1" lang="zh-CN" altLang="en-US" sz="2100" b="1" dirty="0">
              <a:solidFill>
                <a:srgbClr val="FFFFFF"/>
              </a:solidFill>
              <a:latin typeface="Century Gothic" panose="020B0502020202020204" pitchFamily="34" charset="0"/>
            </a:endParaRPr>
          </a:p>
        </p:txBody>
      </p:sp>
      <p:sp>
        <p:nvSpPr>
          <p:cNvPr id="48" name="椭圆 47"/>
          <p:cNvSpPr/>
          <p:nvPr>
            <p:custDataLst>
              <p:tags r:id="rId22"/>
            </p:custDataLst>
          </p:nvPr>
        </p:nvSpPr>
        <p:spPr>
          <a:xfrm>
            <a:off x="3178493"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9" name="矩形 48"/>
          <p:cNvSpPr/>
          <p:nvPr>
            <p:custDataLst>
              <p:tags r:id="rId23"/>
            </p:custDataLst>
          </p:nvPr>
        </p:nvSpPr>
        <p:spPr>
          <a:xfrm flipH="1">
            <a:off x="3232309"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02</a:t>
            </a:r>
            <a:endParaRPr kumimoji="1" lang="zh-CN" altLang="en-US" sz="2100" b="1" dirty="0">
              <a:solidFill>
                <a:srgbClr val="FFFFFF"/>
              </a:solidFill>
              <a:latin typeface="Century Gothic" panose="020B0502020202020204" pitchFamily="34" charset="0"/>
            </a:endParaRPr>
          </a:p>
        </p:txBody>
      </p:sp>
      <p:sp>
        <p:nvSpPr>
          <p:cNvPr id="52" name="椭圆 51"/>
          <p:cNvSpPr/>
          <p:nvPr>
            <p:custDataLst>
              <p:tags r:id="rId24"/>
            </p:custDataLst>
          </p:nvPr>
        </p:nvSpPr>
        <p:spPr>
          <a:xfrm>
            <a:off x="5352574"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3" name="矩形 52"/>
          <p:cNvSpPr/>
          <p:nvPr>
            <p:custDataLst>
              <p:tags r:id="rId25"/>
            </p:custDataLst>
          </p:nvPr>
        </p:nvSpPr>
        <p:spPr>
          <a:xfrm flipH="1">
            <a:off x="5406390"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03</a:t>
            </a:r>
            <a:endParaRPr kumimoji="1" lang="zh-CN" altLang="en-US" sz="2100" b="1" dirty="0">
              <a:solidFill>
                <a:srgbClr val="FFFFFF"/>
              </a:solidFill>
              <a:latin typeface="Century Gothic" panose="020B0502020202020204" pitchFamily="34" charset="0"/>
            </a:endParaRPr>
          </a:p>
        </p:txBody>
      </p:sp>
      <p:sp>
        <p:nvSpPr>
          <p:cNvPr id="55" name="椭圆 54"/>
          <p:cNvSpPr/>
          <p:nvPr>
            <p:custDataLst>
              <p:tags r:id="rId26"/>
            </p:custDataLst>
          </p:nvPr>
        </p:nvSpPr>
        <p:spPr>
          <a:xfrm>
            <a:off x="7527131"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6" name="矩形 55"/>
          <p:cNvSpPr/>
          <p:nvPr>
            <p:custDataLst>
              <p:tags r:id="rId27"/>
            </p:custDataLst>
          </p:nvPr>
        </p:nvSpPr>
        <p:spPr>
          <a:xfrm flipH="1">
            <a:off x="7580948"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04</a:t>
            </a:r>
            <a:endParaRPr kumimoji="1" lang="zh-CN" altLang="en-US" sz="2100" b="1" dirty="0">
              <a:solidFill>
                <a:srgbClr val="FFFFFF"/>
              </a:solidFill>
              <a:latin typeface="Century Gothic" panose="020B0502020202020204" pitchFamily="34" charset="0"/>
            </a:endParaRPr>
          </a:p>
        </p:txBody>
      </p:sp>
    </p:spTree>
    <p:custDataLst>
      <p:tags r:id="rId2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运行环境规定</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04</a:t>
            </a:r>
            <a:endParaRPr lang="en-US" altLang="zh-CN" sz="12450">
              <a:cs typeface="+mn-cs"/>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设备</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2" name="文本框 1"/>
          <p:cNvSpPr txBox="1"/>
          <p:nvPr/>
        </p:nvSpPr>
        <p:spPr>
          <a:xfrm>
            <a:off x="963930" y="1095375"/>
            <a:ext cx="6795135" cy="275590"/>
          </a:xfrm>
          <a:prstGeom prst="rect">
            <a:avLst/>
          </a:prstGeom>
          <a:noFill/>
        </p:spPr>
        <p:txBody>
          <a:bodyPr wrap="none" rtlCol="0">
            <a:spAutoFit/>
          </a:bodyPr>
          <a:p>
            <a:pPr algn="l"/>
            <a:r>
              <a:rPr lang="zh-CN" altLang="en-US" sz="1200" spc="150" dirty="0">
                <a:solidFill>
                  <a:srgbClr val="000000">
                    <a:lumMod val="75000"/>
                    <a:lumOff val="25000"/>
                  </a:srgbClr>
                </a:solidFill>
                <a:uFillTx/>
                <a:ea typeface="微软雅黑" panose="020B0503020204020204" charset="-122"/>
              </a:rPr>
              <a:t>普通PC机：8GB内存，附带上网联机功能，附带文本输入硬件，显示器分辨率无要求。</a:t>
            </a:r>
            <a:endParaRPr lang="zh-CN" altLang="en-US" sz="1200" spc="150" dirty="0">
              <a:solidFill>
                <a:srgbClr val="000000">
                  <a:lumMod val="75000"/>
                  <a:lumOff val="25000"/>
                </a:srgbClr>
              </a:solidFill>
              <a:uFillTx/>
              <a:ea typeface="微软雅黑" panose="020B0503020204020204" charset="-122"/>
            </a:endParaRPr>
          </a:p>
        </p:txBody>
      </p:sp>
      <p:sp>
        <p:nvSpPr>
          <p:cNvPr id="3" name="文本框 2"/>
          <p:cNvSpPr txBox="1"/>
          <p:nvPr>
            <p:custDataLst>
              <p:tags r:id="rId2"/>
            </p:custDataLst>
          </p:nvPr>
        </p:nvSpPr>
        <p:spPr>
          <a:xfrm>
            <a:off x="964199" y="159963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支持软件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4" name="文本框 3"/>
          <p:cNvSpPr txBox="1"/>
          <p:nvPr/>
        </p:nvSpPr>
        <p:spPr>
          <a:xfrm>
            <a:off x="963930" y="2299335"/>
            <a:ext cx="5000625" cy="460375"/>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客户机采用Windows操作系统，支持各种浏览器，可以通过浏览器打开浏览交互等。</a:t>
            </a:r>
            <a:endParaRPr lang="zh-CN" altLang="en-US" sz="1200" spc="150" dirty="0">
              <a:solidFill>
                <a:srgbClr val="000000">
                  <a:lumMod val="75000"/>
                  <a:lumOff val="25000"/>
                </a:srgbClr>
              </a:solidFill>
              <a:uFillTx/>
              <a:ea typeface="微软雅黑" panose="020B0503020204020204" charset="-122"/>
            </a:endParaRPr>
          </a:p>
        </p:txBody>
      </p:sp>
      <p:sp>
        <p:nvSpPr>
          <p:cNvPr id="7" name="文本框 6"/>
          <p:cNvSpPr txBox="1"/>
          <p:nvPr>
            <p:custDataLst>
              <p:tags r:id="rId3"/>
            </p:custDataLst>
          </p:nvPr>
        </p:nvSpPr>
        <p:spPr>
          <a:xfrm>
            <a:off x="964199" y="2992186"/>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接口</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8" name="文本框 7"/>
          <p:cNvSpPr txBox="1"/>
          <p:nvPr/>
        </p:nvSpPr>
        <p:spPr>
          <a:xfrm>
            <a:off x="963930" y="3692525"/>
            <a:ext cx="6280785" cy="64516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a．该网站用mysql数据库软件管理数据，并且与阿里云服务器连接，保存用户数据，以及网站内部资源存放。</a:t>
            </a:r>
            <a:endParaRPr lang="zh-CN" altLang="en-US" sz="1200" spc="150" dirty="0">
              <a:solidFill>
                <a:srgbClr val="000000">
                  <a:lumMod val="75000"/>
                  <a:lumOff val="25000"/>
                </a:srgbClr>
              </a:solidFill>
              <a:uFillTx/>
              <a:ea typeface="微软雅黑" panose="020B0503020204020204" charset="-122"/>
            </a:endParaRPr>
          </a:p>
          <a:p>
            <a:pPr algn="l"/>
            <a:r>
              <a:rPr lang="zh-CN" altLang="en-US" sz="1200" spc="150" dirty="0">
                <a:solidFill>
                  <a:srgbClr val="000000">
                    <a:lumMod val="75000"/>
                    <a:lumOff val="25000"/>
                  </a:srgbClr>
                </a:solidFill>
                <a:uFillTx/>
                <a:ea typeface="微软雅黑" panose="020B0503020204020204" charset="-122"/>
              </a:rPr>
              <a:t>b．各模块之间要求可以快速衔接，各个页面可以快速切换。</a:t>
            </a:r>
            <a:endParaRPr lang="zh-CN" altLang="en-US" sz="1200" spc="150" dirty="0">
              <a:solidFill>
                <a:srgbClr val="000000">
                  <a:lumMod val="75000"/>
                  <a:lumOff val="25000"/>
                </a:srgbClr>
              </a:solidFill>
              <a:uFillTx/>
              <a:ea typeface="微软雅黑" panose="020B0503020204020204" charset="-122"/>
            </a:endParaRPr>
          </a:p>
        </p:txBody>
      </p:sp>
      <p:sp>
        <p:nvSpPr>
          <p:cNvPr id="10" name="文本框 9"/>
          <p:cNvSpPr txBox="1"/>
          <p:nvPr>
            <p:custDataLst>
              <p:tags r:id="rId4"/>
            </p:custDataLst>
          </p:nvPr>
        </p:nvSpPr>
        <p:spPr>
          <a:xfrm>
            <a:off x="964199" y="4556191"/>
            <a:ext cx="2724150" cy="468630"/>
          </a:xfrm>
          <a:prstGeom prst="rect">
            <a:avLst/>
          </a:prstGeom>
          <a:noFill/>
        </p:spPr>
        <p:txBody>
          <a:bodyPr wrap="none" lIns="76200" tIns="28575" rIns="47625" bIns="28575" rtlCol="0">
            <a:noAutofit/>
          </a:bodyPr>
          <a:p>
            <a:pPr algn="l"/>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控制</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11" name="文本框 10"/>
          <p:cNvSpPr txBox="1"/>
          <p:nvPr/>
        </p:nvSpPr>
        <p:spPr>
          <a:xfrm>
            <a:off x="963930" y="5240655"/>
            <a:ext cx="6896100" cy="275590"/>
          </a:xfrm>
          <a:prstGeom prst="rect">
            <a:avLst/>
          </a:prstGeom>
          <a:noFill/>
        </p:spPr>
        <p:txBody>
          <a:bodyPr wrap="square" rtlCol="0">
            <a:spAutoFit/>
          </a:bodyPr>
          <a:p>
            <a:pPr algn="l"/>
            <a:r>
              <a:rPr lang="zh-CN" altLang="en-US" sz="1200" spc="150" dirty="0">
                <a:solidFill>
                  <a:srgbClr val="000000">
                    <a:lumMod val="75000"/>
                    <a:lumOff val="25000"/>
                  </a:srgbClr>
                </a:solidFill>
                <a:uFillTx/>
                <a:ea typeface="微软雅黑" panose="020B0503020204020204" charset="-122"/>
              </a:rPr>
              <a:t>无</a:t>
            </a:r>
            <a:endParaRPr lang="zh-CN" altLang="en-US" sz="1200" spc="150" dirty="0">
              <a:solidFill>
                <a:srgbClr val="000000">
                  <a:lumMod val="75000"/>
                  <a:lumOff val="25000"/>
                </a:srgbClr>
              </a:solidFill>
              <a:uFillTx/>
              <a:ea typeface="微软雅黑" panose="020B0503020204020204" charset="-122"/>
            </a:endParaRPr>
          </a:p>
        </p:txBody>
      </p:sp>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en-US" altLang="zh-CN" sz="5400">
                <a:cs typeface="+mj-cs"/>
              </a:rPr>
              <a:t>E-R</a:t>
            </a:r>
            <a:r>
              <a:rPr lang="zh-CN" altLang="en-US" sz="5400">
                <a:cs typeface="+mj-cs"/>
              </a:rPr>
              <a:t>图</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05</a:t>
            </a:r>
            <a:endParaRPr lang="en-US" altLang="zh-CN" sz="12450">
              <a:cs typeface="+mn-cs"/>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用户</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1"/>
          <p:cNvPicPr/>
          <p:nvPr/>
        </p:nvPicPr>
        <p:blipFill>
          <a:blip r:embed="rId2"/>
          <a:stretch>
            <a:fillRect/>
          </a:stretch>
        </p:blipFill>
        <p:spPr>
          <a:xfrm>
            <a:off x="694055" y="2145665"/>
            <a:ext cx="7755890" cy="2566670"/>
          </a:xfrm>
          <a:prstGeom prst="rect">
            <a:avLst/>
          </a:prstGeom>
          <a:noFill/>
          <a:ln w="9525">
            <a:noFill/>
          </a:ln>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主贴</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4" name="图片 3"/>
          <p:cNvPicPr/>
          <p:nvPr/>
        </p:nvPicPr>
        <p:blipFill>
          <a:blip r:embed="rId2"/>
          <a:stretch>
            <a:fillRect/>
          </a:stretch>
        </p:blipFill>
        <p:spPr>
          <a:xfrm>
            <a:off x="963930" y="1941830"/>
            <a:ext cx="7018020" cy="3275965"/>
          </a:xfrm>
          <a:prstGeom prst="rect">
            <a:avLst/>
          </a:prstGeom>
          <a:noFill/>
          <a:ln w="9525">
            <a:noFill/>
          </a:ln>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板块</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2" name="图片 101"/>
          <p:cNvPicPr/>
          <p:nvPr/>
        </p:nvPicPr>
        <p:blipFill>
          <a:blip r:embed="rId2"/>
          <a:stretch>
            <a:fillRect/>
          </a:stretch>
        </p:blipFill>
        <p:spPr>
          <a:xfrm>
            <a:off x="770255" y="1731645"/>
            <a:ext cx="7604125" cy="3577590"/>
          </a:xfrm>
          <a:prstGeom prst="rect">
            <a:avLst/>
          </a:prstGeom>
          <a:noFill/>
          <a:ln w="9525">
            <a:noFill/>
          </a:ln>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回帖</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3" name="图片 102"/>
          <p:cNvPicPr/>
          <p:nvPr/>
        </p:nvPicPr>
        <p:blipFill>
          <a:blip r:embed="rId2"/>
          <a:stretch>
            <a:fillRect/>
          </a:stretch>
        </p:blipFill>
        <p:spPr>
          <a:xfrm>
            <a:off x="671195" y="1875155"/>
            <a:ext cx="7800975" cy="3108325"/>
          </a:xfrm>
          <a:prstGeom prst="rect">
            <a:avLst/>
          </a:prstGeom>
          <a:noFill/>
          <a:ln w="9525">
            <a:noFill/>
          </a:ln>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964199" y="398211"/>
            <a:ext cx="2724150" cy="468630"/>
          </a:xfrm>
          <a:prstGeom prst="rect">
            <a:avLst/>
          </a:prstGeom>
          <a:noFill/>
        </p:spPr>
        <p:txBody>
          <a:bodyPr wrap="none" lIns="76200" tIns="28575" rIns="47625" bIns="28575" rtlCol="0">
            <a:noAutofit/>
          </a:bodyPr>
          <a:lstStyle/>
          <a:p>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实体总体</a:t>
            </a:r>
            <a:r>
              <a:rPr lang="en-US" altLang="zh-CN" sz="2700" b="1" spc="300" dirty="0">
                <a:solidFill>
                  <a:srgbClr val="000000">
                    <a:lumMod val="75000"/>
                    <a:lumOff val="25000"/>
                  </a:srgbClr>
                </a:solidFill>
                <a:latin typeface="Arial" panose="020B0604020202020204" pitchFamily="34" charset="0"/>
                <a:ea typeface="微软雅黑" panose="020B0503020204020204" charset="-122"/>
              </a:rPr>
              <a:t>E-R</a:t>
            </a:r>
            <a:r>
              <a:rPr lang="zh-CN" altLang="en-US" sz="2700" b="1" spc="300" dirty="0">
                <a:solidFill>
                  <a:srgbClr val="000000">
                    <a:lumMod val="75000"/>
                    <a:lumOff val="25000"/>
                  </a:srgbClr>
                </a:solidFill>
                <a:latin typeface="Arial" panose="020B0604020202020204" pitchFamily="34" charset="0"/>
                <a:ea typeface="微软雅黑" panose="020B0503020204020204" charset="-122"/>
              </a:rPr>
              <a:t>图</a:t>
            </a:r>
            <a:endParaRPr lang="zh-CN" altLang="en-US"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102" name="图片 101"/>
          <p:cNvPicPr/>
          <p:nvPr/>
        </p:nvPicPr>
        <p:blipFill>
          <a:blip r:embed="rId2"/>
          <a:stretch>
            <a:fillRect/>
          </a:stretch>
        </p:blipFill>
        <p:spPr>
          <a:xfrm>
            <a:off x="384175" y="1353820"/>
            <a:ext cx="8186420" cy="4347210"/>
          </a:xfrm>
          <a:prstGeom prst="rect">
            <a:avLst/>
          </a:prstGeom>
          <a:noFill/>
          <a:ln w="9525">
            <a:noFill/>
          </a:ln>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网页原型设计</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06</a:t>
            </a:r>
            <a:endParaRPr lang="en-US" altLang="zh-CN" sz="12450">
              <a:cs typeface="+mn-cs"/>
            </a:endParaRPr>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466994" y="253431"/>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网页主页</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4" descr="主页"/>
          <p:cNvPicPr>
            <a:picLocks noChangeAspect="1"/>
          </p:cNvPicPr>
          <p:nvPr/>
        </p:nvPicPr>
        <p:blipFill>
          <a:blip r:embed="rId2"/>
          <a:stretch>
            <a:fillRect/>
          </a:stretch>
        </p:blipFill>
        <p:spPr>
          <a:xfrm>
            <a:off x="612140" y="1106805"/>
            <a:ext cx="8041640" cy="4861560"/>
          </a:xfrm>
          <a:prstGeom prst="rect">
            <a:avLst/>
          </a:prstGeom>
          <a:noFill/>
          <a:ln w="9525">
            <a:noFill/>
          </a:ln>
        </p:spPr>
      </p:pic>
      <p:pic>
        <p:nvPicPr>
          <p:cNvPr id="3" name="图片 -2147482623" descr="主页2"/>
          <p:cNvPicPr>
            <a:picLocks noChangeAspect="1"/>
          </p:cNvPicPr>
          <p:nvPr/>
        </p:nvPicPr>
        <p:blipFill>
          <a:blip r:embed="rId3"/>
          <a:stretch>
            <a:fillRect/>
          </a:stretch>
        </p:blipFill>
        <p:spPr>
          <a:xfrm>
            <a:off x="612140" y="1106805"/>
            <a:ext cx="8041640" cy="533908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 name="矩形 93"/>
          <p:cNvSpPr/>
          <p:nvPr>
            <p:custDataLst>
              <p:tags r:id="rId1"/>
            </p:custDataLst>
          </p:nvPr>
        </p:nvSpPr>
        <p:spPr>
          <a:xfrm>
            <a:off x="2397698"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矩形 94"/>
          <p:cNvSpPr/>
          <p:nvPr>
            <p:custDataLst>
              <p:tags r:id="rId2"/>
            </p:custDataLst>
          </p:nvPr>
        </p:nvSpPr>
        <p:spPr>
          <a:xfrm>
            <a:off x="4571991" y="3813989"/>
            <a:ext cx="2174294"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矩形 95"/>
          <p:cNvSpPr/>
          <p:nvPr>
            <p:custDataLst>
              <p:tags r:id="rId3"/>
            </p:custDataLst>
          </p:nvPr>
        </p:nvSpPr>
        <p:spPr>
          <a:xfrm>
            <a:off x="6746285"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3" name="矩形 32"/>
          <p:cNvSpPr/>
          <p:nvPr>
            <p:custDataLst>
              <p:tags r:id="rId4"/>
            </p:custDataLst>
          </p:nvPr>
        </p:nvSpPr>
        <p:spPr>
          <a:xfrm>
            <a:off x="0" y="3813989"/>
            <a:ext cx="2397698" cy="2186761"/>
          </a:xfrm>
          <a:prstGeom prst="rect">
            <a:avLst/>
          </a:prstGeom>
          <a:solidFill>
            <a:srgbClr val="FFFFFF"/>
          </a:solidFill>
          <a:ln>
            <a:noFill/>
          </a:ln>
        </p:spPr>
        <p:style>
          <a:lnRef idx="2">
            <a:srgbClr val="1E6BC5">
              <a:shade val="50000"/>
            </a:srgbClr>
          </a:lnRef>
          <a:fillRef idx="1">
            <a:srgbClr val="1E6BC5"/>
          </a:fillRef>
          <a:effectRef idx="0">
            <a:srgbClr val="1E6BC5"/>
          </a:effectRef>
          <a:fontRef idx="minor">
            <a:srgbClr val="FFFFFF"/>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pic>
        <p:nvPicPr>
          <p:cNvPr id="34" name="图片 33"/>
          <p:cNvPicPr>
            <a:picLocks noChangeAspect="1"/>
          </p:cNvPicPr>
          <p:nvPr>
            <p:custDataLst>
              <p:tags r:id="rId5"/>
            </p:custDataLst>
          </p:nvPr>
        </p:nvPicPr>
        <p:blipFill>
          <a:blip r:embed="rId6"/>
          <a:srcRect/>
          <a:stretch>
            <a:fillRect/>
          </a:stretch>
        </p:blipFill>
        <p:spPr>
          <a:xfrm>
            <a:off x="0" y="857250"/>
            <a:ext cx="9144000" cy="2956739"/>
          </a:xfrm>
          <a:custGeom>
            <a:avLst/>
            <a:gdLst>
              <a:gd name="connsiteX0" fmla="*/ 0 w 12192000"/>
              <a:gd name="connsiteY0" fmla="*/ 0 h 3942319"/>
              <a:gd name="connsiteX1" fmla="*/ 12192000 w 12192000"/>
              <a:gd name="connsiteY1" fmla="*/ 0 h 3942319"/>
              <a:gd name="connsiteX2" fmla="*/ 12192000 w 12192000"/>
              <a:gd name="connsiteY2" fmla="*/ 3942319 h 3942319"/>
              <a:gd name="connsiteX3" fmla="*/ 0 w 12192000"/>
              <a:gd name="connsiteY3" fmla="*/ 3942319 h 3942319"/>
            </a:gdLst>
            <a:ahLst/>
            <a:cxnLst>
              <a:cxn ang="0">
                <a:pos x="connsiteX0" y="connsiteY0"/>
              </a:cxn>
              <a:cxn ang="0">
                <a:pos x="connsiteX1" y="connsiteY1"/>
              </a:cxn>
              <a:cxn ang="0">
                <a:pos x="connsiteX2" y="connsiteY2"/>
              </a:cxn>
              <a:cxn ang="0">
                <a:pos x="connsiteX3" y="connsiteY3"/>
              </a:cxn>
            </a:cxnLst>
            <a:rect l="l" t="t" r="r" b="b"/>
            <a:pathLst>
              <a:path w="12192000" h="3942319">
                <a:moveTo>
                  <a:pt x="0" y="0"/>
                </a:moveTo>
                <a:lnTo>
                  <a:pt x="12192000" y="0"/>
                </a:lnTo>
                <a:lnTo>
                  <a:pt x="12192000" y="3942319"/>
                </a:lnTo>
                <a:lnTo>
                  <a:pt x="0" y="3942319"/>
                </a:lnTo>
                <a:close/>
              </a:path>
            </a:pathLst>
          </a:custGeom>
        </p:spPr>
      </p:pic>
      <p:sp>
        <p:nvSpPr>
          <p:cNvPr id="4" name="矩形 3"/>
          <p:cNvSpPr/>
          <p:nvPr>
            <p:custDataLst>
              <p:tags r:id="rId7"/>
            </p:custDataLst>
          </p:nvPr>
        </p:nvSpPr>
        <p:spPr>
          <a:xfrm>
            <a:off x="0" y="857250"/>
            <a:ext cx="9144000" cy="2956739"/>
          </a:xfrm>
          <a:prstGeom prst="rect">
            <a:avLst/>
          </a:prstGeom>
          <a:solidFill>
            <a:srgbClr val="000000">
              <a:alpha val="4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31" name="文本框 30"/>
          <p:cNvSpPr txBox="1"/>
          <p:nvPr>
            <p:custDataLst>
              <p:tags r:id="rId8"/>
            </p:custDataLst>
          </p:nvPr>
        </p:nvSpPr>
        <p:spPr>
          <a:xfrm>
            <a:off x="609569" y="1973034"/>
            <a:ext cx="7924863" cy="472440"/>
          </a:xfrm>
          <a:prstGeom prst="rect">
            <a:avLst/>
          </a:prstGeom>
          <a:noFill/>
        </p:spPr>
        <p:txBody>
          <a:bodyPr wrap="square" lIns="76200" tIns="28575" rIns="47625" bIns="28575" rtlCol="0">
            <a:noAutofit/>
          </a:bodyPr>
          <a:lstStyle/>
          <a:p>
            <a:pPr algn="ctr"/>
            <a:r>
              <a:rPr lang="zh-CN" altLang="en-US" sz="5400" b="1" spc="300" dirty="0">
                <a:solidFill>
                  <a:srgbClr val="FFFFFF"/>
                </a:solidFill>
                <a:latin typeface="Arial" panose="020B0604020202020204" pitchFamily="34" charset="0"/>
                <a:ea typeface="微软雅黑" panose="020B0503020204020204" charset="-122"/>
              </a:rPr>
              <a:t>目录</a:t>
            </a:r>
            <a:endParaRPr lang="zh-CN" altLang="en-US" sz="5400" b="1" spc="300" dirty="0">
              <a:solidFill>
                <a:srgbClr val="FFFFFF"/>
              </a:solidFill>
              <a:latin typeface="Arial" panose="020B0604020202020204" pitchFamily="34" charset="0"/>
              <a:ea typeface="微软雅黑" panose="020B0503020204020204" charset="-122"/>
            </a:endParaRPr>
          </a:p>
        </p:txBody>
      </p:sp>
      <p:cxnSp>
        <p:nvCxnSpPr>
          <p:cNvPr id="29" name="直接连接符 28"/>
          <p:cNvCxnSpPr/>
          <p:nvPr>
            <p:custDataLst>
              <p:tags r:id="rId9"/>
            </p:custDataLst>
          </p:nvPr>
        </p:nvCxnSpPr>
        <p:spPr>
          <a:xfrm>
            <a:off x="2397701"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30" name="直接连接符 29"/>
          <p:cNvCxnSpPr/>
          <p:nvPr>
            <p:custDataLst>
              <p:tags r:id="rId10"/>
            </p:custDataLst>
          </p:nvPr>
        </p:nvCxnSpPr>
        <p:spPr>
          <a:xfrm>
            <a:off x="4571999"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cxnSp>
        <p:nvCxnSpPr>
          <p:cNvPr id="51" name="直接连接符 50"/>
          <p:cNvCxnSpPr/>
          <p:nvPr>
            <p:custDataLst>
              <p:tags r:id="rId11"/>
            </p:custDataLst>
          </p:nvPr>
        </p:nvCxnSpPr>
        <p:spPr>
          <a:xfrm>
            <a:off x="6746297" y="4463142"/>
            <a:ext cx="0" cy="847046"/>
          </a:xfrm>
          <a:prstGeom prst="line">
            <a:avLst/>
          </a:prstGeom>
          <a:ln w="1270">
            <a:solidFill>
              <a:srgbClr val="FFFFFF">
                <a:lumMod val="85000"/>
              </a:srgbClr>
            </a:solidFill>
            <a:prstDash val="dash"/>
            <a:headEnd type="diamond"/>
            <a:tailEnd type="diamond"/>
          </a:ln>
        </p:spPr>
        <p:style>
          <a:lnRef idx="1">
            <a:srgbClr val="1E6BC5"/>
          </a:lnRef>
          <a:fillRef idx="0">
            <a:srgbClr val="1E6BC5"/>
          </a:fillRef>
          <a:effectRef idx="0">
            <a:srgbClr val="1E6BC5"/>
          </a:effectRef>
          <a:fontRef idx="minor">
            <a:srgbClr val="000000"/>
          </a:fontRef>
        </p:style>
      </p:cxnSp>
      <p:sp>
        <p:nvSpPr>
          <p:cNvPr id="65" name="文本框 64"/>
          <p:cNvSpPr txBox="1"/>
          <p:nvPr>
            <p:custDataLst>
              <p:tags r:id="rId12"/>
            </p:custDataLst>
          </p:nvPr>
        </p:nvSpPr>
        <p:spPr>
          <a:xfrm>
            <a:off x="477203"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en-US" altLang="zh-CN" sz="1500" b="1" dirty="0">
                <a:solidFill>
                  <a:srgbClr val="000000">
                    <a:lumMod val="75000"/>
                    <a:lumOff val="25000"/>
                  </a:srgbClr>
                </a:solidFill>
                <a:uFillTx/>
                <a:latin typeface="Arial" panose="020B0604020202020204" pitchFamily="34" charset="0"/>
              </a:rPr>
              <a:t>E-R</a:t>
            </a:r>
            <a:r>
              <a:rPr lang="zh-CN" altLang="en-US" sz="1500" b="1" dirty="0">
                <a:solidFill>
                  <a:srgbClr val="000000">
                    <a:lumMod val="75000"/>
                    <a:lumOff val="25000"/>
                  </a:srgbClr>
                </a:solidFill>
                <a:uFillTx/>
                <a:latin typeface="Arial" panose="020B0604020202020204" pitchFamily="34" charset="0"/>
              </a:rPr>
              <a:t>图</a:t>
            </a:r>
            <a:endParaRPr lang="zh-CN" altLang="en-US" sz="1500" b="1" dirty="0">
              <a:solidFill>
                <a:srgbClr val="000000">
                  <a:lumMod val="75000"/>
                  <a:lumOff val="25000"/>
                </a:srgbClr>
              </a:solidFill>
              <a:uFillTx/>
              <a:latin typeface="Arial" panose="020B0604020202020204" pitchFamily="34" charset="0"/>
            </a:endParaRPr>
          </a:p>
        </p:txBody>
      </p:sp>
      <p:sp>
        <p:nvSpPr>
          <p:cNvPr id="73" name="文本框 72"/>
          <p:cNvSpPr txBox="1"/>
          <p:nvPr>
            <p:custDataLst>
              <p:tags r:id="rId13"/>
            </p:custDataLst>
          </p:nvPr>
        </p:nvSpPr>
        <p:spPr>
          <a:xfrm>
            <a:off x="2651760"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sz="1500" b="1" dirty="0">
                <a:solidFill>
                  <a:srgbClr val="000000">
                    <a:lumMod val="75000"/>
                    <a:lumOff val="25000"/>
                  </a:srgbClr>
                </a:solidFill>
                <a:uFillTx/>
                <a:latin typeface="Arial" panose="020B0604020202020204" pitchFamily="34" charset="0"/>
              </a:rPr>
              <a:t>网页原型设计</a:t>
            </a:r>
            <a:endParaRPr lang="zh-CN" sz="1500" b="1" dirty="0">
              <a:solidFill>
                <a:srgbClr val="000000">
                  <a:lumMod val="75000"/>
                  <a:lumOff val="25000"/>
                </a:srgbClr>
              </a:solidFill>
              <a:uFillTx/>
              <a:latin typeface="Arial" panose="020B0604020202020204" pitchFamily="34" charset="0"/>
            </a:endParaRPr>
          </a:p>
        </p:txBody>
      </p:sp>
      <p:sp>
        <p:nvSpPr>
          <p:cNvPr id="81" name="文本框 80"/>
          <p:cNvSpPr txBox="1"/>
          <p:nvPr>
            <p:custDataLst>
              <p:tags r:id="rId14"/>
            </p:custDataLst>
          </p:nvPr>
        </p:nvSpPr>
        <p:spPr>
          <a:xfrm>
            <a:off x="4825841"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会议记录</a:t>
            </a:r>
            <a:endParaRPr lang="zh-CN" altLang="en-US" sz="1500" b="1" dirty="0">
              <a:solidFill>
                <a:srgbClr val="000000">
                  <a:lumMod val="75000"/>
                  <a:lumOff val="25000"/>
                </a:srgbClr>
              </a:solidFill>
              <a:uFillTx/>
              <a:latin typeface="Arial" panose="020B0604020202020204" pitchFamily="34" charset="0"/>
            </a:endParaRPr>
          </a:p>
        </p:txBody>
      </p:sp>
      <p:sp>
        <p:nvSpPr>
          <p:cNvPr id="89" name="文本框 88"/>
          <p:cNvSpPr txBox="1"/>
          <p:nvPr>
            <p:custDataLst>
              <p:tags r:id="rId15"/>
            </p:custDataLst>
          </p:nvPr>
        </p:nvSpPr>
        <p:spPr>
          <a:xfrm>
            <a:off x="7000399" y="4370546"/>
            <a:ext cx="1666399" cy="287655"/>
          </a:xfrm>
          <a:prstGeom prst="rect">
            <a:avLst/>
          </a:prstGeom>
          <a:noFill/>
        </p:spPr>
        <p:txBody>
          <a:bodyPr wrap="square" lIns="76200" tIns="28575" rIns="57150" bIns="28575" rtlCol="0">
            <a:noAutofit/>
          </a:bodyPr>
          <a:lstStyle>
            <a:defPPr>
              <a:defRPr lang="zh-CN"/>
            </a:defPPr>
            <a:lvl1pPr>
              <a:defRPr sz="2400" spc="200">
                <a:latin typeface="微软雅黑" panose="020B0503020204020204" charset="-122"/>
                <a:ea typeface="微软雅黑" panose="020B0503020204020204" charset="-122"/>
              </a:defRPr>
            </a:lvl1pPr>
          </a:lstStyle>
          <a:p>
            <a:pPr algn="ctr"/>
            <a:r>
              <a:rPr lang="zh-CN" altLang="en-US" sz="1500" b="1" dirty="0">
                <a:solidFill>
                  <a:srgbClr val="000000">
                    <a:lumMod val="75000"/>
                    <a:lumOff val="25000"/>
                  </a:srgbClr>
                </a:solidFill>
                <a:uFillTx/>
                <a:latin typeface="Arial" panose="020B0604020202020204" pitchFamily="34" charset="0"/>
              </a:rPr>
              <a:t>小组分工</a:t>
            </a:r>
            <a:endParaRPr lang="zh-CN" altLang="en-US" sz="1500" b="1" dirty="0">
              <a:solidFill>
                <a:srgbClr val="000000">
                  <a:lumMod val="75000"/>
                  <a:lumOff val="25000"/>
                </a:srgbClr>
              </a:solidFill>
              <a:uFillTx/>
              <a:latin typeface="Arial" panose="020B0604020202020204" pitchFamily="34" charset="0"/>
            </a:endParaRPr>
          </a:p>
        </p:txBody>
      </p:sp>
      <p:sp>
        <p:nvSpPr>
          <p:cNvPr id="45" name="椭圆 44"/>
          <p:cNvSpPr/>
          <p:nvPr>
            <p:custDataLst>
              <p:tags r:id="rId16"/>
            </p:custDataLst>
          </p:nvPr>
        </p:nvSpPr>
        <p:spPr>
          <a:xfrm>
            <a:off x="1003935" y="3496628"/>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6" name="矩形 45"/>
          <p:cNvSpPr/>
          <p:nvPr>
            <p:custDataLst>
              <p:tags r:id="rId17"/>
            </p:custDataLst>
          </p:nvPr>
        </p:nvSpPr>
        <p:spPr>
          <a:xfrm flipH="1">
            <a:off x="1058228" y="3594259"/>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05</a:t>
            </a:r>
            <a:endParaRPr kumimoji="1" lang="zh-CN" altLang="en-US" sz="2100" b="1" dirty="0">
              <a:solidFill>
                <a:srgbClr val="FFFFFF"/>
              </a:solidFill>
              <a:latin typeface="Century Gothic" panose="020B0502020202020204" pitchFamily="34" charset="0"/>
            </a:endParaRPr>
          </a:p>
        </p:txBody>
      </p:sp>
      <p:sp>
        <p:nvSpPr>
          <p:cNvPr id="48" name="椭圆 47"/>
          <p:cNvSpPr/>
          <p:nvPr>
            <p:custDataLst>
              <p:tags r:id="rId18"/>
            </p:custDataLst>
          </p:nvPr>
        </p:nvSpPr>
        <p:spPr>
          <a:xfrm>
            <a:off x="3178493"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49" name="矩形 48"/>
          <p:cNvSpPr/>
          <p:nvPr>
            <p:custDataLst>
              <p:tags r:id="rId19"/>
            </p:custDataLst>
          </p:nvPr>
        </p:nvSpPr>
        <p:spPr>
          <a:xfrm flipH="1">
            <a:off x="3232309"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06</a:t>
            </a:r>
            <a:endParaRPr kumimoji="1" lang="zh-CN" altLang="en-US" sz="2100" b="1" dirty="0">
              <a:solidFill>
                <a:srgbClr val="FFFFFF"/>
              </a:solidFill>
              <a:latin typeface="Century Gothic" panose="020B0502020202020204" pitchFamily="34" charset="0"/>
            </a:endParaRPr>
          </a:p>
        </p:txBody>
      </p:sp>
      <p:sp>
        <p:nvSpPr>
          <p:cNvPr id="52" name="椭圆 51"/>
          <p:cNvSpPr/>
          <p:nvPr>
            <p:custDataLst>
              <p:tags r:id="rId20"/>
            </p:custDataLst>
          </p:nvPr>
        </p:nvSpPr>
        <p:spPr>
          <a:xfrm>
            <a:off x="5352574"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3" name="矩形 52"/>
          <p:cNvSpPr/>
          <p:nvPr>
            <p:custDataLst>
              <p:tags r:id="rId21"/>
            </p:custDataLst>
          </p:nvPr>
        </p:nvSpPr>
        <p:spPr>
          <a:xfrm flipH="1">
            <a:off x="5406390"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07</a:t>
            </a:r>
            <a:endParaRPr kumimoji="1" lang="zh-CN" altLang="en-US" sz="2100" b="1" dirty="0">
              <a:solidFill>
                <a:srgbClr val="FFFFFF"/>
              </a:solidFill>
              <a:latin typeface="Century Gothic" panose="020B0502020202020204" pitchFamily="34" charset="0"/>
            </a:endParaRPr>
          </a:p>
        </p:txBody>
      </p:sp>
      <p:sp>
        <p:nvSpPr>
          <p:cNvPr id="55" name="椭圆 54"/>
          <p:cNvSpPr/>
          <p:nvPr>
            <p:custDataLst>
              <p:tags r:id="rId22"/>
            </p:custDataLst>
          </p:nvPr>
        </p:nvSpPr>
        <p:spPr>
          <a:xfrm>
            <a:off x="7527131" y="3488531"/>
            <a:ext cx="612934" cy="612934"/>
          </a:xfrm>
          <a:prstGeom prst="ellipse">
            <a:avLst/>
          </a:prstGeom>
          <a:solidFill>
            <a:srgbClr val="000000">
              <a:lumMod val="75000"/>
              <a:lumOff val="25000"/>
            </a:srgbClr>
          </a:solidFill>
          <a:ln w="57150">
            <a:solidFill>
              <a:srgbClr val="FFFFFF">
                <a:lumMod val="95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200" b="1">
              <a:solidFill>
                <a:srgbClr val="FFFFFF"/>
              </a:solidFill>
              <a:latin typeface="+mn-ea"/>
            </a:endParaRPr>
          </a:p>
        </p:txBody>
      </p:sp>
      <p:sp>
        <p:nvSpPr>
          <p:cNvPr id="56" name="矩形 55"/>
          <p:cNvSpPr/>
          <p:nvPr>
            <p:custDataLst>
              <p:tags r:id="rId23"/>
            </p:custDataLst>
          </p:nvPr>
        </p:nvSpPr>
        <p:spPr>
          <a:xfrm flipH="1">
            <a:off x="7580948" y="3586163"/>
            <a:ext cx="505301" cy="418148"/>
          </a:xfrm>
          <a:prstGeom prst="rect">
            <a:avLst/>
          </a:prstGeom>
          <a:noFill/>
          <a:ln>
            <a:noFill/>
          </a:ln>
        </p:spPr>
        <p:style>
          <a:lnRef idx="2">
            <a:srgbClr val="1E6BC5">
              <a:shade val="50000"/>
            </a:srgbClr>
          </a:lnRef>
          <a:fillRef idx="1">
            <a:srgbClr val="1E6BC5"/>
          </a:fillRef>
          <a:effectRef idx="0">
            <a:srgbClr val="1E6BC5"/>
          </a:effectRef>
          <a:fontRef idx="minor">
            <a:srgbClr val="FFFFFF"/>
          </a:fontRef>
        </p:style>
        <p:txBody>
          <a:bodyPr lIns="0" tIns="0" rIns="0" bIns="0" rtlCol="0" anchor="ctr"/>
          <a:lstStyle/>
          <a:p>
            <a:pPr algn="ctr"/>
            <a:r>
              <a:rPr kumimoji="1" lang="en-US" altLang="zh-CN" sz="2100" b="1" dirty="0">
                <a:solidFill>
                  <a:srgbClr val="FFFFFF"/>
                </a:solidFill>
                <a:latin typeface="Century Gothic" panose="020B0502020202020204" pitchFamily="34" charset="0"/>
              </a:rPr>
              <a:t>08</a:t>
            </a:r>
            <a:endParaRPr kumimoji="1" lang="zh-CN" altLang="en-US" sz="2100" b="1" dirty="0">
              <a:solidFill>
                <a:srgbClr val="FFFFFF"/>
              </a:solidFill>
              <a:latin typeface="Century Gothic" panose="020B0502020202020204" pitchFamily="34" charset="0"/>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注册</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1" descr="注册"/>
          <p:cNvPicPr>
            <a:picLocks noChangeAspect="1"/>
          </p:cNvPicPr>
          <p:nvPr/>
        </p:nvPicPr>
        <p:blipFill>
          <a:blip r:embed="rId2"/>
          <a:stretch>
            <a:fillRect/>
          </a:stretch>
        </p:blipFill>
        <p:spPr>
          <a:xfrm>
            <a:off x="1029970" y="975995"/>
            <a:ext cx="7083425" cy="556260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新闻分区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2" descr="最新新闻"/>
          <p:cNvPicPr>
            <a:picLocks noChangeAspect="1"/>
          </p:cNvPicPr>
          <p:nvPr/>
        </p:nvPicPr>
        <p:blipFill>
          <a:blip r:embed="rId2"/>
          <a:stretch>
            <a:fillRect/>
          </a:stretch>
        </p:blipFill>
        <p:spPr>
          <a:xfrm>
            <a:off x="828675" y="1014730"/>
            <a:ext cx="7091680" cy="519049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动漫分区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20" descr="动漫分区"/>
          <p:cNvPicPr>
            <a:picLocks noChangeAspect="1"/>
          </p:cNvPicPr>
          <p:nvPr/>
        </p:nvPicPr>
        <p:blipFill>
          <a:blip r:embed="rId2"/>
          <a:stretch>
            <a:fillRect/>
          </a:stretch>
        </p:blipFill>
        <p:spPr>
          <a:xfrm>
            <a:off x="755650" y="962660"/>
            <a:ext cx="7078980" cy="528828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游戏分区</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9" descr="动漫分区"/>
          <p:cNvPicPr>
            <a:picLocks noChangeAspect="1"/>
          </p:cNvPicPr>
          <p:nvPr/>
        </p:nvPicPr>
        <p:blipFill>
          <a:blip r:embed="rId2"/>
          <a:stretch>
            <a:fillRect/>
          </a:stretch>
        </p:blipFill>
        <p:spPr>
          <a:xfrm>
            <a:off x="755650" y="975360"/>
            <a:ext cx="6843395" cy="5112385"/>
          </a:xfrm>
          <a:prstGeom prst="rect">
            <a:avLst/>
          </a:prstGeom>
          <a:noFill/>
          <a:ln w="9525">
            <a:noFill/>
          </a:ln>
        </p:spPr>
      </p:pic>
      <p:pic>
        <p:nvPicPr>
          <p:cNvPr id="4" name="图片 -2147482618" descr="第二页"/>
          <p:cNvPicPr>
            <a:picLocks noChangeAspect="1"/>
          </p:cNvPicPr>
          <p:nvPr/>
        </p:nvPicPr>
        <p:blipFill>
          <a:blip r:embed="rId3"/>
          <a:stretch>
            <a:fillRect/>
          </a:stretch>
        </p:blipFill>
        <p:spPr>
          <a:xfrm>
            <a:off x="755650" y="975360"/>
            <a:ext cx="7578725" cy="5210810"/>
          </a:xfrm>
          <a:prstGeom prst="rect">
            <a:avLst/>
          </a:prstGeom>
          <a:noFill/>
          <a:ln w="9525">
            <a:noFill/>
          </a:ln>
        </p:spPr>
      </p:pic>
      <p:pic>
        <p:nvPicPr>
          <p:cNvPr id="6" name="图片 -2147482617" descr="第三页"/>
          <p:cNvPicPr>
            <a:picLocks noChangeAspect="1"/>
          </p:cNvPicPr>
          <p:nvPr/>
        </p:nvPicPr>
        <p:blipFill>
          <a:blip r:embed="rId4"/>
          <a:stretch>
            <a:fillRect/>
          </a:stretch>
        </p:blipFill>
        <p:spPr>
          <a:xfrm>
            <a:off x="755650" y="975360"/>
            <a:ext cx="7044055" cy="5429250"/>
          </a:xfrm>
          <a:prstGeom prst="rect">
            <a:avLst/>
          </a:prstGeom>
          <a:noFill/>
          <a:ln w="9525">
            <a:noFill/>
          </a:ln>
        </p:spPr>
      </p:pic>
      <p:pic>
        <p:nvPicPr>
          <p:cNvPr id="7" name="图片 -2147482616" descr="第四页"/>
          <p:cNvPicPr>
            <a:picLocks noChangeAspect="1"/>
          </p:cNvPicPr>
          <p:nvPr/>
        </p:nvPicPr>
        <p:blipFill>
          <a:blip r:embed="rId5"/>
          <a:stretch>
            <a:fillRect/>
          </a:stretch>
        </p:blipFill>
        <p:spPr>
          <a:xfrm>
            <a:off x="755650" y="975360"/>
            <a:ext cx="6909435" cy="548767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发帖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5" descr="发帖"/>
          <p:cNvPicPr>
            <a:picLocks noChangeAspect="1"/>
          </p:cNvPicPr>
          <p:nvPr/>
        </p:nvPicPr>
        <p:blipFill>
          <a:blip r:embed="rId2"/>
          <a:stretch>
            <a:fillRect/>
          </a:stretch>
        </p:blipFill>
        <p:spPr>
          <a:xfrm>
            <a:off x="835025" y="998220"/>
            <a:ext cx="7070725" cy="5142230"/>
          </a:xfrm>
          <a:prstGeom prst="rect">
            <a:avLst/>
          </a:prstGeom>
          <a:noFill/>
          <a:ln w="9525">
            <a:noFill/>
          </a:ln>
        </p:spPr>
      </p:pic>
    </p:spTree>
    <p:custDataLst>
      <p:tags r:id="rId3"/>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919" y="353126"/>
            <a:ext cx="2724150" cy="468630"/>
          </a:xfrm>
          <a:prstGeom prst="rect">
            <a:avLst/>
          </a:prstGeom>
          <a:noFill/>
        </p:spPr>
        <p:txBody>
          <a:bodyPr wrap="none" lIns="76200" tIns="28575" rIns="47625" bIns="28575" rtlCol="0">
            <a:noAutofit/>
          </a:bodyPr>
          <a:p>
            <a:r>
              <a:rPr lang="zh-CN" altLang="zh-CN" sz="2700" b="1" spc="300" dirty="0">
                <a:solidFill>
                  <a:srgbClr val="000000">
                    <a:lumMod val="75000"/>
                    <a:lumOff val="25000"/>
                  </a:srgbClr>
                </a:solidFill>
                <a:latin typeface="Arial" panose="020B0604020202020204" pitchFamily="34" charset="0"/>
                <a:ea typeface="微软雅黑" panose="020B0503020204020204" charset="-122"/>
              </a:rPr>
              <a:t>看帖回复帖</a:t>
            </a:r>
            <a:endParaRPr lang="zh-CN" altLang="zh-CN" sz="2700" b="1" spc="300" dirty="0">
              <a:solidFill>
                <a:srgbClr val="000000">
                  <a:lumMod val="75000"/>
                  <a:lumOff val="25000"/>
                </a:srgbClr>
              </a:solidFill>
              <a:latin typeface="Arial" panose="020B0604020202020204" pitchFamily="34" charset="0"/>
              <a:ea typeface="微软雅黑" panose="020B0503020204020204" charset="-122"/>
            </a:endParaRPr>
          </a:p>
        </p:txBody>
      </p:sp>
      <p:pic>
        <p:nvPicPr>
          <p:cNvPr id="2" name="图片 -2147482613" descr="看帖回复帖1"/>
          <p:cNvPicPr>
            <a:picLocks noChangeAspect="1"/>
          </p:cNvPicPr>
          <p:nvPr/>
        </p:nvPicPr>
        <p:blipFill>
          <a:blip r:embed="rId2"/>
          <a:stretch>
            <a:fillRect/>
          </a:stretch>
        </p:blipFill>
        <p:spPr>
          <a:xfrm>
            <a:off x="872490" y="1082675"/>
            <a:ext cx="6590030" cy="5080635"/>
          </a:xfrm>
          <a:prstGeom prst="rect">
            <a:avLst/>
          </a:prstGeom>
          <a:noFill/>
          <a:ln w="9525">
            <a:noFill/>
          </a:ln>
        </p:spPr>
      </p:pic>
      <p:pic>
        <p:nvPicPr>
          <p:cNvPr id="3" name="图片 -2147482614" descr="看帖回复帖2"/>
          <p:cNvPicPr>
            <a:picLocks noChangeAspect="1"/>
          </p:cNvPicPr>
          <p:nvPr/>
        </p:nvPicPr>
        <p:blipFill>
          <a:blip r:embed="rId3"/>
          <a:stretch>
            <a:fillRect/>
          </a:stretch>
        </p:blipFill>
        <p:spPr>
          <a:xfrm>
            <a:off x="872490" y="1156970"/>
            <a:ext cx="6913245" cy="4752975"/>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会议记录</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07</a:t>
            </a:r>
            <a:endParaRPr lang="en-US" altLang="zh-CN" sz="12450">
              <a:cs typeface="+mn-cs"/>
            </a:endParaRPr>
          </a:p>
        </p:txBody>
      </p:sp>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37870" y="423545"/>
            <a:ext cx="8253730" cy="5879465"/>
          </a:xfrm>
          <a:prstGeom prst="rect">
            <a:avLst/>
          </a:prstGeom>
        </p:spPr>
      </p:pic>
    </p:spTree>
    <p:custDataLst>
      <p:tags r:id="rId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小组分工</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08</a:t>
            </a:r>
            <a:endParaRPr lang="en-US" altLang="zh-CN" sz="12450">
              <a:cs typeface="+mn-cs"/>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引言</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01</a:t>
            </a:r>
            <a:endParaRPr lang="en-US" altLang="zh-CN" sz="12450">
              <a:cs typeface="+mn-cs"/>
            </a:endParaRPr>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86255" y="1789430"/>
            <a:ext cx="6536055" cy="3279140"/>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郑逸旸：</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查找</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模板以及编写大致模型与主要内容。引言、任务概述以及全部网页原型设计。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8.7/10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分（查找模板并且制作了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大部分内容，制作了全部网页设计</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董思诚：</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部分内容。需求规定以及运行环境规定以及部分用户需求。  </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8.5/10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分（制作了一部分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b="1" dirty="0">
                <a:solidFill>
                  <a:srgbClr val="000000">
                    <a:lumMod val="75000"/>
                    <a:lumOff val="25000"/>
                  </a:srgbClr>
                </a:solidFill>
                <a:uFillTx/>
                <a:latin typeface="Arial" panose="020B0604020202020204" pitchFamily="34" charset="0"/>
                <a:ea typeface="微软雅黑" panose="020B0503020204020204" charset="-122"/>
              </a:rPr>
              <a:t>肖繁：</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制作部分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PPT</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内容，</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制作了数据流图和</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E-R</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评分：</a:t>
            </a:r>
            <a:r>
              <a:rPr lang="en-US" altLang="zh-CN" sz="1200" dirty="0">
                <a:solidFill>
                  <a:srgbClr val="000000">
                    <a:lumMod val="75000"/>
                    <a:lumOff val="25000"/>
                  </a:srgbClr>
                </a:solidFill>
                <a:uFillTx/>
                <a:latin typeface="Arial" panose="020B0604020202020204" pitchFamily="34" charset="0"/>
                <a:ea typeface="微软雅黑" panose="020B0503020204020204" charset="-122"/>
              </a:rPr>
              <a:t>8.1/10</a:t>
            </a: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分（制作了少部分内容）</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5"/>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谢谢观看</a:t>
            </a:r>
            <a:endParaRPr lang="zh-CN" altLang="en-US"/>
          </a:p>
        </p:txBody>
      </p:sp>
      <p:sp>
        <p:nvSpPr>
          <p:cNvPr id="3" name="文本占位符 2"/>
          <p:cNvSpPr>
            <a:spLocks noGrp="1"/>
          </p:cNvSpPr>
          <p:nvPr>
            <p:ph type="body" sz="quarter" idx="13"/>
            <p:custDataLst>
              <p:tags r:id="rId2"/>
            </p:custDataLst>
          </p:nvPr>
        </p:nvSpPr>
        <p:spPr/>
        <p:txBody>
          <a:bodyPr/>
          <a:lstStyle/>
          <a:p>
            <a:r>
              <a:rPr lang="en-US" altLang="zh-CN"/>
              <a:t>THANKS </a:t>
            </a:r>
            <a:endParaRPr lang="en-US" altLang="zh-CN"/>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948364"/>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（1）为了让用户使用该网页获得良好的体验，让用户指出我们的不足，进一步了解用户需求。</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（2）对开发出来的网页的主要功能、性能进行完全描述，为开发网页进行详细设计和编程提供基础。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（3）让小组成员与用户能更好了解该网页，减少彼此之间交流的困难和因为需求不明确而产生的不必要的麻烦。</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26003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编写目的</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0" y="34290"/>
            <a:ext cx="9144000" cy="1317121"/>
          </a:xfrm>
          <a:prstGeom prst="rect">
            <a:avLst/>
          </a:prstGeom>
          <a:solidFill>
            <a:srgbClr val="E7E6E6">
              <a:lumMod val="25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1350">
              <a:latin typeface="微软雅黑" panose="020B0503020204020204" charset="-122"/>
              <a:ea typeface="微软雅黑" panose="020B0503020204020204" charset="-122"/>
            </a:endParaRPr>
          </a:p>
        </p:txBody>
      </p:sp>
      <p:sp>
        <p:nvSpPr>
          <p:cNvPr id="4" name="标题 1"/>
          <p:cNvSpPr>
            <a:spLocks noGrp="1"/>
          </p:cNvSpPr>
          <p:nvPr>
            <p:custDataLst>
              <p:tags r:id="rId2"/>
            </p:custDataLst>
          </p:nvPr>
        </p:nvSpPr>
        <p:spPr>
          <a:xfrm>
            <a:off x="595869" y="496650"/>
            <a:ext cx="8214122" cy="392906"/>
          </a:xfrm>
          <a:prstGeom prst="rect">
            <a:avLst/>
          </a:prstGeom>
        </p:spPr>
        <p:txBody>
          <a:bodyPr vert="horz" lIns="101600" tIns="38100" rIns="76200" bIns="38100"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ysClr val="windowText" lastClr="000000"/>
                </a:solidFill>
                <a:uFillTx/>
                <a:latin typeface="微软雅黑" panose="020B0503020204020204" charset="-122"/>
                <a:ea typeface="微软雅黑" panose="020B0503020204020204" charset="-122"/>
                <a:cs typeface="+mn-ea"/>
              </a:defRPr>
            </a:lvl1pPr>
          </a:lstStyle>
          <a:p>
            <a:pPr marL="0" indent="0" algn="l">
              <a:lnSpc>
                <a:spcPct val="100000"/>
              </a:lnSpc>
              <a:spcBef>
                <a:spcPts val="0"/>
              </a:spcBef>
              <a:spcAft>
                <a:spcPts val="0"/>
              </a:spcAft>
              <a:buSzPct val="100000"/>
            </a:pPr>
            <a:r>
              <a:rPr lang="zh-CN" altLang="zh-CN" spc="300" dirty="0">
                <a:solidFill>
                  <a:sysClr val="window" lastClr="FFFFFF"/>
                </a:solidFill>
                <a:uFillTx/>
                <a:latin typeface="微软雅黑" panose="020B0503020204020204" charset="-122"/>
                <a:ea typeface="微软雅黑" panose="020B0503020204020204" charset="-122"/>
              </a:rPr>
              <a:t>项目背景</a:t>
            </a:r>
            <a:endParaRPr lang="zh-CN" altLang="zh-CN" spc="300" dirty="0">
              <a:solidFill>
                <a:sysClr val="window" lastClr="FFFFFF"/>
              </a:solidFill>
              <a:uFillTx/>
              <a:latin typeface="微软雅黑" panose="020B0503020204020204" charset="-122"/>
              <a:ea typeface="微软雅黑" panose="020B0503020204020204" charset="-122"/>
            </a:endParaRPr>
          </a:p>
        </p:txBody>
      </p:sp>
      <p:sp>
        <p:nvSpPr>
          <p:cNvPr id="3" name="文本框 2"/>
          <p:cNvSpPr txBox="1"/>
          <p:nvPr>
            <p:custDataLst>
              <p:tags r:id="rId3"/>
            </p:custDataLst>
          </p:nvPr>
        </p:nvSpPr>
        <p:spPr>
          <a:xfrm>
            <a:off x="478334" y="2387204"/>
            <a:ext cx="8187333" cy="3346847"/>
          </a:xfrm>
          <a:prstGeom prst="rect">
            <a:avLst/>
          </a:prstGeom>
          <a:noFill/>
        </p:spPr>
        <p:txBody>
          <a:bodyPr vert="horz" lIns="67500" tIns="35100" rIns="67500" bIns="35100" rtlCol="0" anchor="ctr">
            <a:noAutofit/>
          </a:bodyPr>
          <a:lstStyle>
            <a:lvl1pPr marL="285750" indent="-285750" fontAlgn="auto">
              <a:lnSpc>
                <a:spcPct val="130000"/>
              </a:lnSpc>
              <a:spcBef>
                <a:spcPts val="0"/>
              </a:spcBef>
              <a:spcAft>
                <a:spcPts val="800"/>
              </a:spcAft>
              <a:buFont typeface="微软雅黑" panose="020B0503020204020204" charset="-122"/>
              <a:buAutoNum type="ea1JpnChsDbPeriod"/>
              <a:defRPr sz="1050" u="none" strike="noStrike" cap="none" spc="150" normalizeH="0" baseline="0">
                <a:solidFill>
                  <a:sysClr val="windowText" lastClr="000000">
                    <a:lumMod val="95000"/>
                    <a:lumOff val="5000"/>
                  </a:sysClr>
                </a:solidFill>
                <a:uFillTx/>
                <a:latin typeface="微软雅黑" panose="020B0503020204020204" charset="-122"/>
                <a:ea typeface="微软雅黑" panose="020B050302020402020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30000"/>
              </a:lnSpc>
              <a:spcBef>
                <a:spcPts val="0"/>
              </a:spcBef>
              <a:spcAft>
                <a:spcPts val="800"/>
              </a:spcAft>
              <a:buSzPct val="100000"/>
              <a:buNone/>
            </a:pPr>
            <a:r>
              <a:rPr lang="zh-CN" altLang="en-US" sz="1400" dirty="0" smtClean="0">
                <a:uFillTx/>
              </a:rPr>
              <a:t>项目名称：ACG网站</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项目用户：热爱动漫与游戏的广大人群</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项目提出者：郑逸旸，董思诚，肖繁</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ACG为英文Animation Comic Game的缩写，是动画、漫画、游戏的总称。ACG文化发源于日本，以网络及其他方式传播。为华人社会常用的亚文化词汇。</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ACG网通常是由各种类别的动漫和游戏或者各大网友对各种类别的动漫和游戏进行评论而集成的网站。评论也类似于博客中网友们的日记，每个人都可以随时把自己的思想和对于动漫不一样的想法评论在动漫社坛。</a:t>
            </a:r>
            <a:endParaRPr lang="zh-CN" altLang="en-US" sz="1400" dirty="0" smtClean="0">
              <a:uFillTx/>
            </a:endParaRPr>
          </a:p>
          <a:p>
            <a:pPr marL="0" lvl="0" indent="0" algn="l">
              <a:lnSpc>
                <a:spcPct val="130000"/>
              </a:lnSpc>
              <a:spcBef>
                <a:spcPts val="0"/>
              </a:spcBef>
              <a:spcAft>
                <a:spcPts val="800"/>
              </a:spcAft>
              <a:buSzPct val="100000"/>
              <a:buNone/>
            </a:pPr>
            <a:r>
              <a:rPr lang="zh-CN" altLang="en-US" sz="1400" dirty="0" smtClean="0">
                <a:uFillTx/>
              </a:rPr>
              <a:t>随着动漫产业，动漫文化的不断发展，动漫已经从过去的低年龄层向全民动漫方向发展，动漫产业链逐步完善，喜欢动漫的爱好者越来越多，而青少年年龄段对于喜好动漫的人，人数占比较高。当然市场需求量也在不断增长，越来越多的动漫爱好者在这一领域能希望得到更多动漫资源，获得更多的一些能满足他们各种爱好的资源集中地，而动漫网则包含了动漫和动漫论坛，满足了广大动漫迷的需求，逐渐形成了动漫一种文化特色存在。所以我们选择制作该项目应对给那些喜欢看动漫喜欢玩游戏的广大人群，让他们对动漫、游戏有更进一步的了解，同时也能享受动漫和游戏带来的快乐。</a:t>
            </a:r>
            <a:endParaRPr lang="zh-CN" altLang="en-US" sz="1400" dirty="0" smtClean="0">
              <a:uFillTx/>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1705244" y="274960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【术语1】HTML：</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HTML 指的是超文本标记语言 (Hyper Text Markup Language)，是用来描述网页的一种语言，HTML 不是一种编程语言，而是一种标记语言，HTML 使用标记标签来描述网页。</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【术语2】CSS：</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层叠样式表(英文全称：Cascading Style Sheets)是一种用来表现HTML（标准通用标记语言的一个应用）或XML（标准通用标记语言的一个子集）等文件样式的计算机语言。CSS不仅可以静态地修饰网页，还可以配合各种脚本语言动态地对网页各元素进行格式化。</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1705244" y="2016191"/>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定义</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781772" y="1607557"/>
            <a:ext cx="1626534" cy="1773578"/>
          </a:xfrm>
          <a:prstGeom prst="rect">
            <a:avLst/>
          </a:prstGeom>
          <a:solidFill>
            <a:srgbClr val="000000">
              <a:lumMod val="75000"/>
              <a:lumOff val="2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dirty="0">
              <a:solidFill>
                <a:srgbClr val="FFFFFF"/>
              </a:solidFill>
              <a:latin typeface="微软雅黑" panose="020B0503020204020204" charset="-122"/>
            </a:endParaRPr>
          </a:p>
        </p:txBody>
      </p:sp>
      <p:sp>
        <p:nvSpPr>
          <p:cNvPr id="17" name="任意多边形: 形状 16"/>
          <p:cNvSpPr/>
          <p:nvPr>
            <p:custDataLst>
              <p:tags r:id="rId2"/>
            </p:custDataLst>
          </p:nvPr>
        </p:nvSpPr>
        <p:spPr>
          <a:xfrm>
            <a:off x="1484833" y="1960190"/>
            <a:ext cx="7326353" cy="3790949"/>
          </a:xfrm>
          <a:custGeom>
            <a:avLst/>
            <a:gdLst>
              <a:gd name="connsiteX0" fmla="*/ 9384198 w 9768470"/>
              <a:gd name="connsiteY0" fmla="*/ 0 h 5054599"/>
              <a:gd name="connsiteX1" fmla="*/ 9768470 w 9768470"/>
              <a:gd name="connsiteY1" fmla="*/ 0 h 5054599"/>
              <a:gd name="connsiteX2" fmla="*/ 9768470 w 9768470"/>
              <a:gd name="connsiteY2" fmla="*/ 5054599 h 5054599"/>
              <a:gd name="connsiteX3" fmla="*/ 0 w 9768470"/>
              <a:gd name="connsiteY3" fmla="*/ 5054599 h 5054599"/>
              <a:gd name="connsiteX4" fmla="*/ 0 w 9768470"/>
              <a:gd name="connsiteY4" fmla="*/ 4695371 h 5054599"/>
              <a:gd name="connsiteX5" fmla="*/ 9384198 w 9768470"/>
              <a:gd name="connsiteY5" fmla="*/ 4695371 h 50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8470" h="5054599">
                <a:moveTo>
                  <a:pt x="9384198" y="0"/>
                </a:moveTo>
                <a:lnTo>
                  <a:pt x="9768470" y="0"/>
                </a:lnTo>
                <a:lnTo>
                  <a:pt x="9768470" y="5054599"/>
                </a:lnTo>
                <a:lnTo>
                  <a:pt x="0" y="5054599"/>
                </a:lnTo>
                <a:lnTo>
                  <a:pt x="0" y="4695371"/>
                </a:lnTo>
                <a:lnTo>
                  <a:pt x="9384198" y="4695371"/>
                </a:lnTo>
                <a:close/>
              </a:path>
            </a:pathLst>
          </a:custGeom>
          <a:pattFill prst="wdDnDiag">
            <a:fgClr>
              <a:srgbClr val="000000">
                <a:lumMod val="75000"/>
                <a:lumOff val="25000"/>
              </a:srgbClr>
            </a:fgClr>
            <a:bgClr>
              <a:srgbClr val="000000">
                <a:lumMod val="85000"/>
                <a:lumOff val="15000"/>
              </a:srgbClr>
            </a:bgClr>
          </a:pattFill>
          <a:ln w="50800">
            <a:no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19" name="任意多边形: 形状 18"/>
          <p:cNvSpPr/>
          <p:nvPr>
            <p:custDataLst>
              <p:tags r:id="rId3"/>
            </p:custDataLst>
          </p:nvPr>
        </p:nvSpPr>
        <p:spPr>
          <a:xfrm>
            <a:off x="400610" y="1364036"/>
            <a:ext cx="8143874" cy="4129928"/>
          </a:xfrm>
          <a:custGeom>
            <a:avLst/>
            <a:gdLst>
              <a:gd name="connsiteX0" fmla="*/ 2083154 w 9536598"/>
              <a:gd name="connsiteY0" fmla="*/ 0 h 4847771"/>
              <a:gd name="connsiteX1" fmla="*/ 9536598 w 9536598"/>
              <a:gd name="connsiteY1" fmla="*/ 0 h 4847771"/>
              <a:gd name="connsiteX2" fmla="*/ 9536598 w 9536598"/>
              <a:gd name="connsiteY2" fmla="*/ 4847771 h 4847771"/>
              <a:gd name="connsiteX3" fmla="*/ 0 w 9536598"/>
              <a:gd name="connsiteY3" fmla="*/ 4847771 h 4847771"/>
              <a:gd name="connsiteX4" fmla="*/ 0 w 9536598"/>
              <a:gd name="connsiteY4" fmla="*/ 2083154 h 484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6598" h="4847771">
                <a:moveTo>
                  <a:pt x="2083154" y="0"/>
                </a:moveTo>
                <a:lnTo>
                  <a:pt x="9536598" y="0"/>
                </a:lnTo>
                <a:lnTo>
                  <a:pt x="9536598" y="4847771"/>
                </a:lnTo>
                <a:lnTo>
                  <a:pt x="0" y="4847771"/>
                </a:lnTo>
                <a:lnTo>
                  <a:pt x="0" y="2083154"/>
                </a:lnTo>
                <a:close/>
              </a:path>
            </a:pathLst>
          </a:custGeom>
          <a:solidFill>
            <a:srgbClr val="FFFFFF"/>
          </a:solidFill>
          <a:ln w="50800">
            <a:solidFill>
              <a:srgbClr val="000000"/>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200" b="1">
              <a:solidFill>
                <a:srgbClr val="FFFFFF"/>
              </a:solidFill>
              <a:latin typeface="微软雅黑" panose="020B0503020204020204" charset="-122"/>
            </a:endParaRPr>
          </a:p>
        </p:txBody>
      </p:sp>
      <p:sp>
        <p:nvSpPr>
          <p:cNvPr id="5" name="文本框 4"/>
          <p:cNvSpPr txBox="1"/>
          <p:nvPr>
            <p:custDataLst>
              <p:tags r:id="rId4"/>
            </p:custDataLst>
          </p:nvPr>
        </p:nvSpPr>
        <p:spPr>
          <a:xfrm>
            <a:off x="2078624" y="1607879"/>
            <a:ext cx="6138911" cy="1616964"/>
          </a:xfrm>
          <a:prstGeom prst="rect">
            <a:avLst/>
          </a:prstGeom>
          <a:noFill/>
        </p:spPr>
        <p:txBody>
          <a:bodyPr wrap="square" lIns="76200" tIns="0" rIns="61912" bIns="0" rtlCol="0">
            <a:noAutofit/>
          </a:bodyPr>
          <a:lstStyle>
            <a:defPPr>
              <a:defRPr lang="zh-CN"/>
            </a:defPPr>
            <a:lvl1pPr fontAlgn="auto">
              <a:lnSpc>
                <a:spcPct val="130000"/>
              </a:lnSpc>
              <a:spcAft>
                <a:spcPts val="1000"/>
              </a:spcAft>
              <a:defRPr sz="1600" spc="150"/>
            </a:lvl1pPr>
          </a:lstStyle>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制作可行性分析报告参考资料：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吴涛。《网站全程设计技术（修订本）》。北京：清华大学出版社。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王珊，萨师煊。《数据库系统概论》。北京：高等教育出版社。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张海藩，牟永敏。《软件工程导论》。北京：清华大学出版社。</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制作网页参考网址：</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https://www.bilibili.com/哔哩哔哩弹幕网</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http://acg17.com/ACG17网站</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NGA论坛二次元国家地理板块</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模板参考：</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a:p>
            <a:pPr fontAlgn="ctr">
              <a:spcBef>
                <a:spcPts val="1000"/>
              </a:spcBef>
              <a:spcAft>
                <a:spcPts val="0"/>
              </a:spcAft>
              <a:buSzPct val="130000"/>
              <a:buFont typeface="WPS-Numbers" pitchFamily="2" charset="0"/>
            </a:pPr>
            <a:r>
              <a:rPr lang="zh-CN" altLang="en-US" sz="1200" dirty="0">
                <a:solidFill>
                  <a:srgbClr val="000000">
                    <a:lumMod val="75000"/>
                    <a:lumOff val="25000"/>
                  </a:srgbClr>
                </a:solidFill>
                <a:uFillTx/>
                <a:latin typeface="Arial" panose="020B0604020202020204" pitchFamily="34" charset="0"/>
                <a:ea typeface="微软雅黑" panose="020B0503020204020204" charset="-122"/>
              </a:rPr>
              <a:t>《软件需求说明书（GB856T——88）》</a:t>
            </a:r>
            <a:endParaRPr lang="zh-CN" altLang="en-US" sz="1200" dirty="0">
              <a:solidFill>
                <a:srgbClr val="000000">
                  <a:lumMod val="75000"/>
                  <a:lumOff val="25000"/>
                </a:srgbClr>
              </a:solidFill>
              <a:uFillTx/>
              <a:latin typeface="Arial" panose="020B0604020202020204" pitchFamily="34" charset="0"/>
              <a:ea typeface="微软雅黑" panose="020B0503020204020204" charset="-122"/>
            </a:endParaRPr>
          </a:p>
        </p:txBody>
      </p:sp>
      <p:sp>
        <p:nvSpPr>
          <p:cNvPr id="6" name="文本框 5"/>
          <p:cNvSpPr txBox="1"/>
          <p:nvPr>
            <p:custDataLst>
              <p:tags r:id="rId5"/>
            </p:custDataLst>
          </p:nvPr>
        </p:nvSpPr>
        <p:spPr>
          <a:xfrm>
            <a:off x="2078624" y="579186"/>
            <a:ext cx="2724150" cy="468630"/>
          </a:xfrm>
          <a:prstGeom prst="rect">
            <a:avLst/>
          </a:prstGeom>
          <a:noFill/>
        </p:spPr>
        <p:txBody>
          <a:bodyPr wrap="none" lIns="76200" tIns="28575" rIns="47625" bIns="28575" rtlCol="0">
            <a:noAutofit/>
          </a:bodyPr>
          <a:lstStyle/>
          <a:p>
            <a:r>
              <a:rPr lang="zh-CN" altLang="zh-CN" sz="2700" b="1" spc="300" dirty="0">
                <a:solidFill>
                  <a:srgbClr val="000000">
                    <a:lumMod val="75000"/>
                    <a:lumOff val="25000"/>
                  </a:srgbClr>
                </a:solidFill>
                <a:uFillTx/>
                <a:latin typeface="Arial" panose="020B0604020202020204" pitchFamily="34" charset="0"/>
                <a:ea typeface="微软雅黑" panose="020B0503020204020204" charset="-122"/>
              </a:rPr>
              <a:t>参考资料</a:t>
            </a:r>
            <a:endParaRPr lang="zh-CN" altLang="zh-CN" sz="2700" b="1" spc="300" dirty="0">
              <a:solidFill>
                <a:srgbClr val="000000">
                  <a:lumMod val="75000"/>
                  <a:lumOff val="25000"/>
                </a:srgbClr>
              </a:solidFill>
              <a:uFillTx/>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221071" y="4918595"/>
            <a:ext cx="4700588" cy="734047"/>
          </a:xfrm>
          <a:prstGeom prst="rect">
            <a:avLst/>
          </a:prstGeom>
        </p:spPr>
        <p:txBody>
          <a:bodyPr vert="horz" lIns="67500" tIns="35100" rIns="67500" bIns="35100" rtlCol="0" anchor="b">
            <a:noAutofit/>
          </a:bodyPr>
          <a:lstStyle>
            <a:lvl1pPr algn="ctr">
              <a:lnSpc>
                <a:spcPct val="120000"/>
              </a:lnSpc>
              <a:spcBef>
                <a:spcPct val="0"/>
              </a:spcBef>
              <a:buNone/>
              <a:defRPr sz="4800" b="1">
                <a:solidFill>
                  <a:schemeClr val="tx1">
                    <a:lumMod val="75000"/>
                    <a:lumOff val="25000"/>
                  </a:schemeClr>
                </a:solidFill>
                <a:latin typeface="+mj-lt"/>
                <a:ea typeface="+mj-ea"/>
                <a:cs typeface="Arial" panose="020B0604020202020204" pitchFamily="34" charset="0"/>
              </a:defRPr>
            </a:lvl1pPr>
          </a:lstStyle>
          <a:p>
            <a:r>
              <a:rPr lang="zh-CN" altLang="en-US" sz="5400">
                <a:cs typeface="+mj-cs"/>
              </a:rPr>
              <a:t>任务概述</a:t>
            </a:r>
            <a:endParaRPr lang="zh-CN" altLang="en-US" sz="5400">
              <a:cs typeface="+mj-cs"/>
            </a:endParaRPr>
          </a:p>
        </p:txBody>
      </p:sp>
      <p:sp>
        <p:nvSpPr>
          <p:cNvPr id="7" name="文本框 6"/>
          <p:cNvSpPr txBox="1"/>
          <p:nvPr>
            <p:custDataLst>
              <p:tags r:id="rId2"/>
            </p:custDataLst>
          </p:nvPr>
        </p:nvSpPr>
        <p:spPr>
          <a:xfrm>
            <a:off x="3333750" y="1888733"/>
            <a:ext cx="2143125" cy="1985159"/>
          </a:xfrm>
          <a:prstGeom prst="rect">
            <a:avLst/>
          </a:prstGeom>
          <a:noFill/>
        </p:spPr>
        <p:txBody>
          <a:bodyPr wrap="square" lIns="67500" tIns="35100" rIns="67500" bIns="35100" rtlCol="0" anchor="ctr">
            <a:normAutofit/>
          </a:bodyPr>
          <a:lstStyle>
            <a:defPPr>
              <a:defRPr lang="zh-CN"/>
            </a:defPPr>
            <a:lvl1pPr algn="ctr">
              <a:defRPr sz="16600">
                <a:solidFill>
                  <a:schemeClr val="bg1"/>
                </a:solidFill>
                <a:cs typeface="Arial" panose="020B0604020202020204" pitchFamily="34" charset="0"/>
              </a:defRPr>
            </a:lvl1pPr>
          </a:lstStyle>
          <a:p>
            <a:r>
              <a:rPr lang="en-US" altLang="zh-CN" sz="12450">
                <a:cs typeface="+mn-cs"/>
              </a:rPr>
              <a:t>02</a:t>
            </a:r>
            <a:endParaRPr lang="en-US" altLang="zh-CN" sz="12450">
              <a:cs typeface="+mn-cs"/>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6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2*γ*2"/>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2"/>
  <p:tag name="KSO_WM_UNIT_ID" val="_3*γ*2"/>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4"/>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1.xml><?xml version="1.0" encoding="utf-8"?>
<p:tagLst xmlns:p="http://schemas.openxmlformats.org/presentationml/2006/main">
  <p:tag name="KSO_WM_TAG_VERSION" val="1.0"/>
  <p:tag name="KSO_WM_BEAUTIFY_FLAG" val="#wm#"/>
  <p:tag name="KSO_WM_TEMPLATE_CATEGORY" val="background"/>
  <p:tag name="KSO_WM_TEMPLATE_INDEX" val="20191704"/>
  <p:tag name="KSO_WM_TEMPLATE_THUMBS_INDEX" val="1、4"/>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4.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905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8.xml><?xml version="1.0" encoding="utf-8"?>
<p:tagLst xmlns:p="http://schemas.openxmlformats.org/presentationml/2006/main">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COMBINE_RELATE_SLIDE_ID" val="background20185112_1"/>
  <p:tag name="KSO_WM_TEMPLATE_CATEGORY" val="custom"/>
  <p:tag name="KSO_WM_TEMPLATE_INDEX" val="20189051"/>
  <p:tag name="KSO_WM_TEMPLATE_SUBCATEGORY" val="0"/>
  <p:tag name="KSO_WM_TEMPLATE_THUMBS_INDEX" val="1、5、6、7、8、9、11、1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04_1*i*1"/>
  <p:tag name="KSO_WM_TEMPLATE_CATEGORY" val="background"/>
  <p:tag name="KSO_WM_TEMPLATE_INDEX" val="2019170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background20191704_1*i*4"/>
  <p:tag name="KSO_WM_TEMPLATE_CATEGORY" val="background"/>
  <p:tag name="KSO_WM_TEMPLATE_INDEX" val="20191704"/>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background20191704_1*i*5"/>
  <p:tag name="KSO_WM_TEMPLATE_CATEGORY" val="background"/>
  <p:tag name="KSO_WM_TEMPLATE_INDEX" val="20191704"/>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background20191704_1*i*6"/>
  <p:tag name="KSO_WM_TEMPLATE_CATEGORY" val="background"/>
  <p:tag name="KSO_WM_TEMPLATE_INDEX" val="20191704"/>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background20191704_1*i*7"/>
  <p:tag name="KSO_WM_TEMPLATE_CATEGORY" val="background"/>
  <p:tag name="KSO_WM_TEMPLATE_INDEX" val="20191704"/>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background20191704_1*i*8"/>
  <p:tag name="KSO_WM_TEMPLATE_CATEGORY" val="background"/>
  <p:tag name="KSO_WM_TEMPLATE_INDEX" val="20191704"/>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background20191704_1*i*9"/>
  <p:tag name="KSO_WM_TEMPLATE_CATEGORY" val="background"/>
  <p:tag name="KSO_WM_TEMPLATE_INDEX" val="20191704"/>
  <p:tag name="KSO_WM_UNIT_LAYERLEVEL" val="1"/>
  <p:tag name="KSO_WM_TAG_VERSION" val="1.0"/>
  <p:tag name="KSO_WM_BEAUTIFY_FLAG" val="#wm#"/>
</p:tagLst>
</file>

<file path=ppt/tags/tag326.xml><?xml version="1.0" encoding="utf-8"?>
<p:tagLst xmlns:p="http://schemas.openxmlformats.org/presentationml/2006/main">
  <p:tag name="KSO_WM_UNIT_ISCONTENTSTITLE" val="0"/>
  <p:tag name="KSO_WM_UNIT_PRESET_TEXT" val="10月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background20191704_1*a*1"/>
  <p:tag name="KSO_WM_TEMPLATE_CATEGORY" val="background"/>
  <p:tag name="KSO_WM_TEMPLATE_INDEX" val="20191704"/>
  <p:tag name="KSO_WM_UNIT_LAYERLEVEL" val="1"/>
  <p:tag name="KSO_WM_TAG_VERSION" val="1.0"/>
  <p:tag name="KSO_WM_BEAUTIFY_FLAG" val="#wm#"/>
</p:tagLst>
</file>

<file path=ppt/tags/tag327.xml><?xml version="1.0" encoding="utf-8"?>
<p:tagLst xmlns:p="http://schemas.openxmlformats.org/presentationml/2006/main">
  <p:tag name="KSO_WM_UNIT_ISCONTENTSTITLE" val="0"/>
  <p:tag name="KSO_WM_UNIT_PRESET_TEXT" val="汇报部门名称"/>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background20191704_1*b*1"/>
  <p:tag name="KSO_WM_TEMPLATE_CATEGORY" val="background"/>
  <p:tag name="KSO_WM_TEMPLATE_INDEX" val="20191704"/>
  <p:tag name="KSO_WM_UNIT_LAYERLEVEL" val="1"/>
  <p:tag name="KSO_WM_TAG_VERSION" val="1.0"/>
  <p:tag name="KSO_WM_BEAUTIFY_FLAG" val="#wm#"/>
</p:tagLst>
</file>

<file path=ppt/tags/tag328.xml><?xml version="1.0" encoding="utf-8"?>
<p:tagLst xmlns:p="http://schemas.openxmlformats.org/presentationml/2006/main">
  <p:tag name="KSO_WM_UNIT_ISCONTENTSTITLE" val="0"/>
  <p:tag name="KSO_WM_UNIT_PRESET_TEXT" val="汇报人：署名"/>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background20191704_1*b*2"/>
  <p:tag name="KSO_WM_TEMPLATE_CATEGORY" val="background"/>
  <p:tag name="KSO_WM_TEMPLATE_INDEX" val="20191704"/>
  <p:tag name="KSO_WM_UNIT_LAYERLEVEL" val="1"/>
  <p:tag name="KSO_WM_TAG_VERSION" val="1.0"/>
  <p:tag name="KSO_WM_BEAUTIFY_FLAG" val="#wm#"/>
</p:tagLst>
</file>

<file path=ppt/tags/tag329.xml><?xml version="1.0" encoding="utf-8"?>
<p:tagLst xmlns:p="http://schemas.openxmlformats.org/presentationml/2006/main">
  <p:tag name="KSO_WM_TEMPLATE_CATEGORY" val="background"/>
  <p:tag name="KSO_WM_TEMPLATE_INDEX" val="20191704"/>
  <p:tag name="KSO_WM_TAG_VERSION" val="1.0"/>
  <p:tag name="KSO_WM_SLIDE_ID" val="background20191704_1"/>
  <p:tag name="KSO_WM_SLIDE_INDEX" val="1"/>
  <p:tag name="KSO_WM_SLIDE_ITEM_CNT" val="0"/>
  <p:tag name="KSO_WM_SLIDE_LAYOUT" val="a_b"/>
  <p:tag name="KSO_WM_SLIDE_LAYOUT_CNT" val="1_2"/>
  <p:tag name="KSO_WM_SLIDE_TYPE" val="title"/>
  <p:tag name="KSO_WM_BEAUTIFY_FLAG" val="#wm#"/>
  <p:tag name="KSO_WM_TEMPLATE_THUMBS_INDEX" val="1、4"/>
  <p:tag name="KSO_WM_SLIDE_MODEL_TYPE" val="cover"/>
  <p:tag name="KSO_WM_SLIDE_SUBTYPE" val="pureTxt"/>
  <p:tag name="KSO_WM_SLIDE_COVER_PICTUREID" val="147465739"/>
  <p:tag name="KSO_WM_SLIDE_COVER_PICTURERESID" val="147465739"/>
  <p:tag name="KSO_WM_SLIDE_COVER_HASPICTURE" val="1"/>
  <p:tag name="KSO_WM_SLIDE_COVER_TEMPLATE_COLOR_SCHEME" val="{&quot;colors&quot;:[&quot;#000000&quot;,&quot;#ffffff&quot;,&quot;#f2f2f2&quot;,&quot;#000000&quot;,&quot;#595959&quot;,&quot;#f2f2f2&quot;,&quot;#000000&quot;,&quot;#595959&quot;,&quot;#0563c1&quot;,&quot;#954d72&quot;]}"/>
  <p:tag name="KSO_WM_UNIT_VEER_ID"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3*l_h_i*1_2_1"/>
  <p:tag name="KSO_WM_TEMPLATE_CATEGORY" val="diagram"/>
  <p:tag name="KSO_WM_TEMPLATE_INDEX" val="20196517"/>
  <p:tag name="KSO_WM_UNIT_LAYERLEVEL" val="1_1_1"/>
  <p:tag name="KSO_WM_TAG_VERSION" val="1.0"/>
  <p:tag name="KSO_WM_BEAUTIFY_FLAG" val="#wm#"/>
  <p:tag name="KSO_WM_UNIT_COLOR_SCHEME_SHAPE_ID" val="94"/>
  <p:tag name="KSO_WM_UNIT_COLOR_SCHEME_PARENT_PAGE" val="0_3"/>
  <p:tag name="KSO_WM_UNIT_FOIL_COLOR" val="1"/>
  <p:tag name="KSO_WM_UNIT_ADJUSTLAYOUT_ID" val="94"/>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3*l_h_i*1_3_1"/>
  <p:tag name="KSO_WM_TEMPLATE_CATEGORY" val="diagram"/>
  <p:tag name="KSO_WM_TEMPLATE_INDEX" val="20196517"/>
  <p:tag name="KSO_WM_UNIT_LAYERLEVEL" val="1_1_1"/>
  <p:tag name="KSO_WM_TAG_VERSION" val="1.0"/>
  <p:tag name="KSO_WM_BEAUTIFY_FLAG" val="#wm#"/>
  <p:tag name="KSO_WM_UNIT_COLOR_SCHEME_SHAPE_ID" val="95"/>
  <p:tag name="KSO_WM_UNIT_COLOR_SCHEME_PARENT_PAGE" val="0_3"/>
  <p:tag name="KSO_WM_UNIT_FOIL_COLOR" val="1"/>
  <p:tag name="KSO_WM_UNIT_ADJUSTLAYOUT_ID" val="9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517_3*l_h_i*1_4_1"/>
  <p:tag name="KSO_WM_TEMPLATE_CATEGORY" val="diagram"/>
  <p:tag name="KSO_WM_TEMPLATE_INDEX" val="20196517"/>
  <p:tag name="KSO_WM_UNIT_LAYERLEVEL" val="1_1_1"/>
  <p:tag name="KSO_WM_TAG_VERSION" val="1.0"/>
  <p:tag name="KSO_WM_BEAUTIFY_FLAG" val="#wm#"/>
  <p:tag name="KSO_WM_UNIT_COLOR_SCHEME_SHAPE_ID" val="96"/>
  <p:tag name="KSO_WM_UNIT_COLOR_SCHEME_PARENT_PAGE" val="0_3"/>
  <p:tag name="KSO_WM_UNIT_FOIL_COLOR" val="1"/>
  <p:tag name="KSO_WM_UNIT_ADJUSTLAYOUT_ID" val="96"/>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3*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3"/>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34.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ADJUSTLAYOUT_ID" val="34"/>
  <p:tag name="KSO_WM_UNIT_PICTURE_CLIP_FLAG"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ADJUSTLAYOUT_ID" val="4"/>
  <p:tag name="KSO_WM_UNIT_FILL_FORE_SCHEMECOLOR_INDEX" val="13"/>
  <p:tag name="KSO_WM_UNIT_FILL_TYPE" val="1"/>
  <p:tag name="KSO_WM_UNIT_TEXT_FILL_FORE_SCHEMECOLOR_INDEX" val="14"/>
  <p:tag name="KSO_WM_UNIT_TEXT_FILL_TYPE" val="1"/>
  <p:tag name="KSO_WM_UNIT_USESOURCEFORMAT_APPLY" val="1"/>
</p:tagLst>
</file>

<file path=ppt/tags/tag336.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ADJUSTLAYOUT_ID" val="31"/>
  <p:tag name="KSO_WM_UNIT_TEXT_FILL_FORE_SCHEMECOLOR_INDEX" val="14"/>
  <p:tag name="KSO_WM_UNIT_TEXT_FILL_TYPE" val="1"/>
  <p:tag name="KSO_WM_UNIT_USESOURCEFORMAT_APPLY"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6517_3*l_i*1_1"/>
  <p:tag name="KSO_WM_TEMPLATE_CATEGORY" val="diagram"/>
  <p:tag name="KSO_WM_TEMPLATE_INDEX" val="20196517"/>
  <p:tag name="KSO_WM_UNIT_LAYERLEVEL" val="1_1"/>
  <p:tag name="KSO_WM_TAG_VERSION" val="1.0"/>
  <p:tag name="KSO_WM_BEAUTIFY_FLAG" val="#wm#"/>
  <p:tag name="KSO_WM_UNIT_COLOR_SCHEME_SHAPE_ID" val="29"/>
  <p:tag name="KSO_WM_UNIT_COLOR_SCHEME_PARENT_PAGE" val="0_3"/>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6517_3*l_i*1_2"/>
  <p:tag name="KSO_WM_TEMPLATE_CATEGORY" val="diagram"/>
  <p:tag name="KSO_WM_TEMPLATE_INDEX" val="20196517"/>
  <p:tag name="KSO_WM_UNIT_LAYERLEVEL" val="1_1"/>
  <p:tag name="KSO_WM_TAG_VERSION" val="1.0"/>
  <p:tag name="KSO_WM_BEAUTIFY_FLAG" val="#wm#"/>
  <p:tag name="KSO_WM_UNIT_COLOR_SCHEME_SHAPE_ID" val="30"/>
  <p:tag name="KSO_WM_UNIT_COLOR_SCHEME_PARENT_PAGE" val="0_3"/>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6517_3*l_i*1_3"/>
  <p:tag name="KSO_WM_TEMPLATE_CATEGORY" val="diagram"/>
  <p:tag name="KSO_WM_TEMPLATE_INDEX" val="20196517"/>
  <p:tag name="KSO_WM_UNIT_LAYERLEVEL" val="1_1"/>
  <p:tag name="KSO_WM_TAG_VERSION" val="1.0"/>
  <p:tag name="KSO_WM_BEAUTIFY_FLAG" val="#wm#"/>
  <p:tag name="KSO_WM_UNIT_COLOR_SCHEME_SHAPE_ID" val="51"/>
  <p:tag name="KSO_WM_UNIT_COLOR_SCHEME_PARENT_PAGE" val="0_3"/>
  <p:tag name="KSO_WM_UNIT_DECOLORIZATION" val="1"/>
  <p:tag name="KSO_WM_UNIT_ADJUSTLAYOUT_ID" val="51"/>
  <p:tag name="KSO_WM_UNIT_DIAGRAM_MODELTYPE" val="stripeEnum"/>
  <p:tag name="KSO_WM_UNIT_LINE_FORE_SCHEMECOLOR_INDEX" val="14"/>
  <p:tag name="KSO_WM_UNIT_LINE_FILL_TYPE" val="2"/>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0.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3*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65"/>
  <p:tag name="KSO_WM_UNIT_COLOR_SCHEME_PARENT_PAGE" val="0_3"/>
  <p:tag name="KSO_WM_UNIT_ADJUSTLAYOUT_ID" val="65"/>
  <p:tag name="KSO_WM_UNIT_DIAGRAM_MODELTYPE" val="stripeEnum"/>
  <p:tag name="KSO_WM_UNIT_TEXT_FILL_FORE_SCHEMECOLOR_INDEX" val="13"/>
  <p:tag name="KSO_WM_UNIT_TEXT_FILL_TYPE" val="1"/>
  <p:tag name="KSO_WM_UNIT_USESOURCEFORMAT_APPLY" val="1"/>
</p:tagLst>
</file>

<file path=ppt/tags/tag341.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6517_3*l_h_f*1_1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66"/>
  <p:tag name="KSO_WM_UNIT_COLOR_SCHEME_PARENT_PAGE" val="0_3"/>
  <p:tag name="KSO_WM_UNIT_ADJUSTLAYOUT_ID" val="66"/>
  <p:tag name="KSO_WM_UNIT_DIAGRAM_MODELTYPE" val="stripeEnum"/>
  <p:tag name="KSO_WM_UNIT_TEXT_FILL_FORE_SCHEMECOLOR_INDEX" val="13"/>
  <p:tag name="KSO_WM_UNIT_TEXT_FILL_TYPE" val="1"/>
  <p:tag name="KSO_WM_UNIT_USESOURCEFORMAT_APPLY" val="1"/>
</p:tagLst>
</file>

<file path=ppt/tags/tag342.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3*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73"/>
  <p:tag name="KSO_WM_UNIT_COLOR_SCHEME_PARENT_PAGE" val="0_3"/>
  <p:tag name="KSO_WM_UNIT_ADJUSTLAYOUT_ID" val="73"/>
  <p:tag name="KSO_WM_UNIT_DIAGRAM_MODELTYPE" val="stripeEnum"/>
  <p:tag name="KSO_WM_UNIT_TEXT_FILL_FORE_SCHEMECOLOR_INDEX" val="13"/>
  <p:tag name="KSO_WM_UNIT_TEXT_FILL_TYPE" val="1"/>
  <p:tag name="KSO_WM_UNIT_USESOURCEFORMAT_APPLY" val="1"/>
</p:tagLst>
</file>

<file path=ppt/tags/tag343.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6517_3*l_h_f*1_2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74"/>
  <p:tag name="KSO_WM_UNIT_COLOR_SCHEME_PARENT_PAGE" val="0_3"/>
  <p:tag name="KSO_WM_UNIT_ADJUSTLAYOUT_ID" val="74"/>
  <p:tag name="KSO_WM_UNIT_DIAGRAM_MODELTYPE" val="stripeEnum"/>
  <p:tag name="KSO_WM_UNIT_TEXT_FILL_FORE_SCHEMECOLOR_INDEX" val="13"/>
  <p:tag name="KSO_WM_UNIT_TEXT_FILL_TYPE" val="1"/>
  <p:tag name="KSO_WM_UNIT_USESOURCEFORMAT_APPLY" val="1"/>
</p:tagLst>
</file>

<file path=ppt/tags/tag344.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3*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1"/>
  <p:tag name="KSO_WM_UNIT_COLOR_SCHEME_PARENT_PAGE" val="0_3"/>
  <p:tag name="KSO_WM_UNIT_ADJUSTLAYOUT_ID" val="81"/>
  <p:tag name="KSO_WM_UNIT_DIAGRAM_MODELTYPE" val="stripeEnum"/>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6517_3*l_h_f*1_3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82"/>
  <p:tag name="KSO_WM_UNIT_COLOR_SCHEME_PARENT_PAGE" val="0_3"/>
  <p:tag name="KSO_WM_UNIT_ADJUSTLAYOUT_ID" val="82"/>
  <p:tag name="KSO_WM_UNIT_DIAGRAM_MODELTYPE" val="stripeEnum"/>
  <p:tag name="KSO_WM_UNIT_TEXT_FILL_FORE_SCHEMECOLOR_INDEX" val="13"/>
  <p:tag name="KSO_WM_UNIT_TEXT_FILL_TYPE" val="1"/>
  <p:tag name="KSO_WM_UNIT_USESOURCEFORMAT_APPLY" val="1"/>
</p:tagLst>
</file>

<file path=ppt/tags/tag346.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7_3*l_h_a*1_4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9"/>
  <p:tag name="KSO_WM_UNIT_COLOR_SCHEME_PARENT_PAGE" val="0_3"/>
  <p:tag name="KSO_WM_UNIT_ADJUSTLAYOUT_ID" val="89"/>
  <p:tag name="KSO_WM_UNIT_DIAGRAM_MODELTYPE" val="stripeEnum"/>
  <p:tag name="KSO_WM_UNIT_TEXT_FILL_FORE_SCHEMECOLOR_INDEX" val="13"/>
  <p:tag name="KSO_WM_UNIT_TEXT_FILL_TYPE" val="1"/>
  <p:tag name="KSO_WM_UNIT_USESOURCEFORMAT_APPLY" val="1"/>
</p:tagLst>
</file>

<file path=ppt/tags/tag347.xml><?xml version="1.0" encoding="utf-8"?>
<p:tagLst xmlns:p="http://schemas.openxmlformats.org/presentationml/2006/main">
  <p:tag name="KSO_WM_UNIT_TEXT_PART_ID_V2" val="d-1-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6517_3*l_h_f*1_4_1"/>
  <p:tag name="KSO_WM_TEMPLATE_CATEGORY" val="diagram"/>
  <p:tag name="KSO_WM_TEMPLATE_INDEX" val="20196517"/>
  <p:tag name="KSO_WM_UNIT_LAYERLEVEL" val="1_1_1"/>
  <p:tag name="KSO_WM_TAG_VERSION" val="1.0"/>
  <p:tag name="KSO_WM_BEAUTIFY_FLAG" val="#wm#"/>
  <p:tag name="KSO_WM_UNIT_PRESET_TEXT" val="点击添加正文，文字是您思想的提炼，请尽量言简意赅地阐述您的观点。"/>
  <p:tag name="KSO_WM_UNIT_VALUE" val="40"/>
  <p:tag name="KSO_WM_UNIT_COLOR_SCHEME_SHAPE_ID" val="90"/>
  <p:tag name="KSO_WM_UNIT_COLOR_SCHEME_PARENT_PAGE" val="0_3"/>
  <p:tag name="KSO_WM_UNIT_ADJUSTLAYOUT_ID" val="90"/>
  <p:tag name="KSO_WM_UNIT_DIAGRAM_MODELTYPE" val="stripeEnum"/>
  <p:tag name="KSO_WM_UNIT_TEXT_FILL_FORE_SCHEMECOLOR_INDEX" val="13"/>
  <p:tag name="KSO_WM_UNIT_TEXT_FILL_TYPE" val="1"/>
  <p:tag name="KSO_WM_UNIT_USESOURCEFORMAT_APPLY" val="1"/>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3*l_h_i*1_1_2"/>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3"/>
  <p:tag name="KSO_WM_UNIT_ADJUSTLAYOUT_ID" val="4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3*l_h_i*1_1_3"/>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3"/>
  <p:tag name="KSO_WM_UNIT_ADJUSTLAYOUT_ID" val="46"/>
  <p:tag name="KSO_WM_UNIT_DIAGRAM_MODELTYPE" val="stripeEnum"/>
  <p:tag name="KSO_WM_UNIT_SUBTYPE" val="d"/>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3*l_h_i*1_2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3"/>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3*l_h_i*1_2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3"/>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3*l_h_i*1_3_2"/>
  <p:tag name="KSO_WM_TEMPLATE_CATEGORY" val="diagram"/>
  <p:tag name="KSO_WM_TEMPLATE_INDEX" val="20196517"/>
  <p:tag name="KSO_WM_UNIT_LAYERLEVEL" val="1_1_1"/>
  <p:tag name="KSO_WM_TAG_VERSION" val="1.0"/>
  <p:tag name="KSO_WM_BEAUTIFY_FLAG" val="#wm#"/>
  <p:tag name="KSO_WM_UNIT_COLOR_SCHEME_SHAPE_ID" val="52"/>
  <p:tag name="KSO_WM_UNIT_COLOR_SCHEME_PARENT_PAGE" val="0_3"/>
  <p:tag name="KSO_WM_UNIT_ADJUSTLAYOUT_ID" val="52"/>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3*l_h_i*1_3_3"/>
  <p:tag name="KSO_WM_TEMPLATE_CATEGORY" val="diagram"/>
  <p:tag name="KSO_WM_TEMPLATE_INDEX" val="20196517"/>
  <p:tag name="KSO_WM_UNIT_LAYERLEVEL" val="1_1_1"/>
  <p:tag name="KSO_WM_TAG_VERSION" val="1.0"/>
  <p:tag name="KSO_WM_BEAUTIFY_FLAG" val="#wm#"/>
  <p:tag name="KSO_WM_UNIT_COLOR_SCHEME_SHAPE_ID" val="53"/>
  <p:tag name="KSO_WM_UNIT_COLOR_SCHEME_PARENT_PAGE" val="0_3"/>
  <p:tag name="KSO_WM_UNIT_ADJUSTLAYOUT_ID" val="53"/>
  <p:tag name="KSO_WM_UNIT_DIAGRAM_MODELTYPE" val="stripeEnum"/>
  <p:tag name="KSO_WM_UNIT_SUBTYPE" val="d"/>
  <p:tag name="KSO_WM_UNIT_TEXT_FILL_FORE_SCHEMECOLOR_INDEX" val="14"/>
  <p:tag name="KSO_WM_UNIT_TEXT_FILL_TYPE" val="1"/>
  <p:tag name="KSO_WM_UNIT_USESOURCEFORMAT_APPLY"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517_3*l_h_i*1_4_2"/>
  <p:tag name="KSO_WM_TEMPLATE_CATEGORY" val="diagram"/>
  <p:tag name="KSO_WM_TEMPLATE_INDEX" val="20196517"/>
  <p:tag name="KSO_WM_UNIT_LAYERLEVEL" val="1_1_1"/>
  <p:tag name="KSO_WM_TAG_VERSION" val="1.0"/>
  <p:tag name="KSO_WM_BEAUTIFY_FLAG" val="#wm#"/>
  <p:tag name="KSO_WM_UNIT_COLOR_SCHEME_SHAPE_ID" val="55"/>
  <p:tag name="KSO_WM_UNIT_COLOR_SCHEME_PARENT_PAGE" val="0_3"/>
  <p:tag name="KSO_WM_UNIT_ADJUSTLAYOUT_ID" val="5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517_3*l_h_i*1_4_3"/>
  <p:tag name="KSO_WM_TEMPLATE_CATEGORY" val="diagram"/>
  <p:tag name="KSO_WM_TEMPLATE_INDEX" val="20196517"/>
  <p:tag name="KSO_WM_UNIT_LAYERLEVEL" val="1_1_1"/>
  <p:tag name="KSO_WM_TAG_VERSION" val="1.0"/>
  <p:tag name="KSO_WM_BEAUTIFY_FLAG" val="#wm#"/>
  <p:tag name="KSO_WM_UNIT_COLOR_SCHEME_SHAPE_ID" val="56"/>
  <p:tag name="KSO_WM_UNIT_COLOR_SCHEME_PARENT_PAGE" val="0_3"/>
  <p:tag name="KSO_WM_UNIT_ADJUSTLAYOUT_ID" val="56"/>
  <p:tag name="KSO_WM_UNIT_DIAGRAM_MODELTYPE" val="stripeEnum"/>
  <p:tag name="KSO_WM_UNIT_SUBTYPE" val="d"/>
  <p:tag name="KSO_WM_UNIT_TEXT_FILL_FORE_SCHEMECOLOR_INDEX" val="14"/>
  <p:tag name="KSO_WM_UNIT_TEXT_FILL_TYPE" val="1"/>
  <p:tag name="KSO_WM_UNIT_USESOURCEFORMAT_APPLY" val="1"/>
</p:tagLst>
</file>

<file path=ppt/tags/tag356.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4"/>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6517_3*l_h_i*1_2_1"/>
  <p:tag name="KSO_WM_TEMPLATE_CATEGORY" val="diagram"/>
  <p:tag name="KSO_WM_TEMPLATE_INDEX" val="20196517"/>
  <p:tag name="KSO_WM_UNIT_LAYERLEVEL" val="1_1_1"/>
  <p:tag name="KSO_WM_TAG_VERSION" val="1.0"/>
  <p:tag name="KSO_WM_BEAUTIFY_FLAG" val="#wm#"/>
  <p:tag name="KSO_WM_UNIT_COLOR_SCHEME_SHAPE_ID" val="94"/>
  <p:tag name="KSO_WM_UNIT_COLOR_SCHEME_PARENT_PAGE" val="0_3"/>
  <p:tag name="KSO_WM_UNIT_FOIL_COLOR" val="1"/>
  <p:tag name="KSO_WM_UNIT_ADJUSTLAYOUT_ID" val="94"/>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6517_3*l_h_i*1_3_1"/>
  <p:tag name="KSO_WM_TEMPLATE_CATEGORY" val="diagram"/>
  <p:tag name="KSO_WM_TEMPLATE_INDEX" val="20196517"/>
  <p:tag name="KSO_WM_UNIT_LAYERLEVEL" val="1_1_1"/>
  <p:tag name="KSO_WM_TAG_VERSION" val="1.0"/>
  <p:tag name="KSO_WM_BEAUTIFY_FLAG" val="#wm#"/>
  <p:tag name="KSO_WM_UNIT_COLOR_SCHEME_SHAPE_ID" val="95"/>
  <p:tag name="KSO_WM_UNIT_COLOR_SCHEME_PARENT_PAGE" val="0_3"/>
  <p:tag name="KSO_WM_UNIT_FOIL_COLOR" val="1"/>
  <p:tag name="KSO_WM_UNIT_ADJUSTLAYOUT_ID" val="95"/>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6517_3*l_h_i*1_4_1"/>
  <p:tag name="KSO_WM_TEMPLATE_CATEGORY" val="diagram"/>
  <p:tag name="KSO_WM_TEMPLATE_INDEX" val="20196517"/>
  <p:tag name="KSO_WM_UNIT_LAYERLEVEL" val="1_1_1"/>
  <p:tag name="KSO_WM_TAG_VERSION" val="1.0"/>
  <p:tag name="KSO_WM_BEAUTIFY_FLAG" val="#wm#"/>
  <p:tag name="KSO_WM_UNIT_COLOR_SCHEME_SHAPE_ID" val="96"/>
  <p:tag name="KSO_WM_UNIT_COLOR_SCHEME_PARENT_PAGE" val="0_3"/>
  <p:tag name="KSO_WM_UNIT_FOIL_COLOR" val="1"/>
  <p:tag name="KSO_WM_UNIT_ADJUSTLAYOUT_ID" val="96"/>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6517_3*l_h_i*1_1_1"/>
  <p:tag name="KSO_WM_TEMPLATE_CATEGORY" val="diagram"/>
  <p:tag name="KSO_WM_TEMPLATE_INDEX" val="20196517"/>
  <p:tag name="KSO_WM_UNIT_LAYERLEVEL" val="1_1_1"/>
  <p:tag name="KSO_WM_TAG_VERSION" val="1.0"/>
  <p:tag name="KSO_WM_BEAUTIFY_FLAG" val="#wm#"/>
  <p:tag name="KSO_WM_UNIT_COLOR_SCHEME_SHAPE_ID" val="33"/>
  <p:tag name="KSO_WM_UNIT_COLOR_SCHEME_PARENT_PAGE" val="0_3"/>
  <p:tag name="KSO_WM_UNIT_FOIL_COLOR" val="1"/>
  <p:tag name="KSO_WM_UNIT_ADJUSTLAYOUT_ID" val="33"/>
  <p:tag name="KSO_WM_UNIT_DIAGRAM_MODELTYPE" val="stripeEnum"/>
  <p:tag name="KSO_WM_UNIT_SUBTYPE" val="b"/>
  <p:tag name="KSO_WM_UNIT_FILL_FORE_SCHEMECOLOR_INDEX" val="14"/>
  <p:tag name="KSO_WM_UNIT_FILL_TYPE" val="1"/>
  <p:tag name="KSO_WM_UNIT_TEXT_FILL_FORE_SCHEMECOLOR_INDEX" val="2"/>
  <p:tag name="KSO_WM_UNIT_TEXT_FILL_TYPE" val="1"/>
  <p:tag name="KSO_WM_UNIT_USESOURCEFORMAT_APPLY" val="1"/>
</p:tagLst>
</file>

<file path=ppt/tags/tag361.xml><?xml version="1.0" encoding="utf-8"?>
<p:tagLst xmlns:p="http://schemas.openxmlformats.org/presentationml/2006/main">
  <p:tag name="KSO_WM_UNIT_VALUE" val="1094*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diagram20196517_3*d*1"/>
  <p:tag name="KSO_WM_TEMPLATE_CATEGORY" val="diagram"/>
  <p:tag name="KSO_WM_TEMPLATE_INDEX" val="20196517"/>
  <p:tag name="KSO_WM_UNIT_LAYERLEVEL" val="1"/>
  <p:tag name="KSO_WM_TAG_VERSION" val="1.0"/>
  <p:tag name="KSO_WM_BEAUTIFY_FLAG" val="#wm#"/>
  <p:tag name="KSO_WM_UNIT_COLOR_SCHEME_SHAPE_ID" val="34"/>
  <p:tag name="KSO_WM_UNIT_COLOR_SCHEME_PARENT_PAGE" val="0_3"/>
  <p:tag name="KSO_WM_UNIT_ADJUSTLAYOUT_ID" val="34"/>
  <p:tag name="KSO_WM_UNIT_PICTURE_CLIP_FLAG" val="1"/>
  <p:tag name="KSO_WM_UNIT_USESOURCEFORMAT_APPLY"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517_3*i*1"/>
  <p:tag name="KSO_WM_TEMPLATE_CATEGORY" val="diagram"/>
  <p:tag name="KSO_WM_TEMPLATE_INDEX" val="20196517"/>
  <p:tag name="KSO_WM_UNIT_LAYERLEVEL" val="1"/>
  <p:tag name="KSO_WM_TAG_VERSION" val="1.0"/>
  <p:tag name="KSO_WM_BEAUTIFY_FLAG" val="#wm#"/>
  <p:tag name="KSO_WM_UNIT_COLOR_SCHEME_SHAPE_ID" val="4"/>
  <p:tag name="KSO_WM_UNIT_COLOR_SCHEME_PARENT_PAGE" val="0_3"/>
  <p:tag name="KSO_WM_UNIT_ABSOLUTE_COLOR" val="1"/>
  <p:tag name="KSO_WM_UNIT_ADJUSTLAYOUT_ID" val="4"/>
  <p:tag name="KSO_WM_UNIT_FILL_FORE_SCHEMECOLOR_INDEX" val="13"/>
  <p:tag name="KSO_WM_UNIT_FILL_TYPE" val="1"/>
  <p:tag name="KSO_WM_UNIT_TEXT_FILL_FORE_SCHEMECOLOR_INDEX" val="14"/>
  <p:tag name="KSO_WM_UNIT_TEXT_FILL_TYPE" val="1"/>
  <p:tag name="KSO_WM_UNIT_USESOURCEFORMAT_APPLY" val="1"/>
</p:tagLst>
</file>

<file path=ppt/tags/tag363.xml><?xml version="1.0" encoding="utf-8"?>
<p:tagLst xmlns:p="http://schemas.openxmlformats.org/presentationml/2006/main">
  <p:tag name="KSO_WM_UNIT_TEXT_PART_ID_V2" val="a-4-1"/>
  <p:tag name="KSO_WM_UNIT_ISCONTENTSTITLE" val="0"/>
  <p:tag name="KSO_WM_UNIT_PRESET_TEXT" val="单击此处可添加您的大标题内容"/>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517_3*a*1"/>
  <p:tag name="KSO_WM_TEMPLATE_CATEGORY" val="diagram"/>
  <p:tag name="KSO_WM_TEMPLATE_INDEX" val="20196517"/>
  <p:tag name="KSO_WM_UNIT_LAYERLEVEL" val="1"/>
  <p:tag name="KSO_WM_TAG_VERSION" val="1.0"/>
  <p:tag name="KSO_WM_BEAUTIFY_FLAG" val="#wm#"/>
  <p:tag name="KSO_WM_UNIT_COLOR_SCHEME_SHAPE_ID" val="31"/>
  <p:tag name="KSO_WM_UNIT_COLOR_SCHEME_PARENT_PAGE" val="0_3"/>
  <p:tag name="KSO_WM_UNIT_ADJUSTLAYOUT_ID" val="31"/>
  <p:tag name="KSO_WM_UNIT_TEXT_FILL_FORE_SCHEMECOLOR_INDEX" val="14"/>
  <p:tag name="KSO_WM_UNIT_TEXT_FILL_TYPE" val="1"/>
  <p:tag name="KSO_WM_UNIT_USESOURCEFORMAT_APPLY"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6517_3*l_i*1_1"/>
  <p:tag name="KSO_WM_TEMPLATE_CATEGORY" val="diagram"/>
  <p:tag name="KSO_WM_TEMPLATE_INDEX" val="20196517"/>
  <p:tag name="KSO_WM_UNIT_LAYERLEVEL" val="1_1"/>
  <p:tag name="KSO_WM_TAG_VERSION" val="1.0"/>
  <p:tag name="KSO_WM_BEAUTIFY_FLAG" val="#wm#"/>
  <p:tag name="KSO_WM_UNIT_COLOR_SCHEME_SHAPE_ID" val="29"/>
  <p:tag name="KSO_WM_UNIT_COLOR_SCHEME_PARENT_PAGE" val="0_3"/>
  <p:tag name="KSO_WM_UNIT_DECOLORIZATION" val="1"/>
  <p:tag name="KSO_WM_UNIT_ADJUSTLAYOUT_ID" val="29"/>
  <p:tag name="KSO_WM_UNIT_DIAGRAM_MODELTYPE" val="stripeEnum"/>
  <p:tag name="KSO_WM_UNIT_LINE_FORE_SCHEMECOLOR_INDEX" val="14"/>
  <p:tag name="KSO_WM_UNIT_LINE_FILL_TYPE" val="2"/>
  <p:tag name="KSO_WM_UNIT_USESOURCEFORMAT_APPLY"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6517_3*l_i*1_2"/>
  <p:tag name="KSO_WM_TEMPLATE_CATEGORY" val="diagram"/>
  <p:tag name="KSO_WM_TEMPLATE_INDEX" val="20196517"/>
  <p:tag name="KSO_WM_UNIT_LAYERLEVEL" val="1_1"/>
  <p:tag name="KSO_WM_TAG_VERSION" val="1.0"/>
  <p:tag name="KSO_WM_BEAUTIFY_FLAG" val="#wm#"/>
  <p:tag name="KSO_WM_UNIT_COLOR_SCHEME_SHAPE_ID" val="30"/>
  <p:tag name="KSO_WM_UNIT_COLOR_SCHEME_PARENT_PAGE" val="0_3"/>
  <p:tag name="KSO_WM_UNIT_DECOLORIZATION" val="1"/>
  <p:tag name="KSO_WM_UNIT_ADJUSTLAYOUT_ID" val="30"/>
  <p:tag name="KSO_WM_UNIT_DIAGRAM_MODELTYPE" val="stripeEnum"/>
  <p:tag name="KSO_WM_UNIT_LINE_FORE_SCHEMECOLOR_INDEX" val="14"/>
  <p:tag name="KSO_WM_UNIT_LINE_FILL_TYPE" val="2"/>
  <p:tag name="KSO_WM_UNIT_USESOURCEFORMAT_APPLY"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6517_3*l_i*1_3"/>
  <p:tag name="KSO_WM_TEMPLATE_CATEGORY" val="diagram"/>
  <p:tag name="KSO_WM_TEMPLATE_INDEX" val="20196517"/>
  <p:tag name="KSO_WM_UNIT_LAYERLEVEL" val="1_1"/>
  <p:tag name="KSO_WM_TAG_VERSION" val="1.0"/>
  <p:tag name="KSO_WM_BEAUTIFY_FLAG" val="#wm#"/>
  <p:tag name="KSO_WM_UNIT_COLOR_SCHEME_SHAPE_ID" val="51"/>
  <p:tag name="KSO_WM_UNIT_COLOR_SCHEME_PARENT_PAGE" val="0_3"/>
  <p:tag name="KSO_WM_UNIT_DECOLORIZATION" val="1"/>
  <p:tag name="KSO_WM_UNIT_ADJUSTLAYOUT_ID" val="51"/>
  <p:tag name="KSO_WM_UNIT_DIAGRAM_MODELTYPE" val="stripeEnum"/>
  <p:tag name="KSO_WM_UNIT_LINE_FORE_SCHEMECOLOR_INDEX" val="14"/>
  <p:tag name="KSO_WM_UNIT_LINE_FILL_TYPE" val="2"/>
  <p:tag name="KSO_WM_UNIT_USESOURCEFORMAT_APPLY" val="1"/>
</p:tagLst>
</file>

<file path=ppt/tags/tag367.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6517_3*l_h_a*1_1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65"/>
  <p:tag name="KSO_WM_UNIT_COLOR_SCHEME_PARENT_PAGE" val="0_3"/>
  <p:tag name="KSO_WM_UNIT_ADJUSTLAYOUT_ID" val="65"/>
  <p:tag name="KSO_WM_UNIT_DIAGRAM_MODELTYPE" val="stripeEnum"/>
  <p:tag name="KSO_WM_UNIT_TEXT_FILL_FORE_SCHEMECOLOR_INDEX" val="13"/>
  <p:tag name="KSO_WM_UNIT_TEXT_FILL_TYPE" val="1"/>
  <p:tag name="KSO_WM_UNIT_USESOURCEFORMAT_APPLY" val="1"/>
</p:tagLst>
</file>

<file path=ppt/tags/tag368.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6517_3*l_h_a*1_2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73"/>
  <p:tag name="KSO_WM_UNIT_COLOR_SCHEME_PARENT_PAGE" val="0_3"/>
  <p:tag name="KSO_WM_UNIT_ADJUSTLAYOUT_ID" val="73"/>
  <p:tag name="KSO_WM_UNIT_DIAGRAM_MODELTYPE" val="stripeEnum"/>
  <p:tag name="KSO_WM_UNIT_TEXT_FILL_FORE_SCHEMECOLOR_INDEX" val="13"/>
  <p:tag name="KSO_WM_UNIT_TEXT_FILL_TYPE" val="1"/>
  <p:tag name="KSO_WM_UNIT_USESOURCEFORMAT_APPLY" val="1"/>
</p:tagLst>
</file>

<file path=ppt/tags/tag369.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6517_3*l_h_a*1_3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1"/>
  <p:tag name="KSO_WM_UNIT_COLOR_SCHEME_PARENT_PAGE" val="0_3"/>
  <p:tag name="KSO_WM_UNIT_ADJUSTLAYOUT_ID" val="81"/>
  <p:tag name="KSO_WM_UNIT_DIAGRAM_MODELTYPE" val="stripeEnum"/>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0.xml><?xml version="1.0" encoding="utf-8"?>
<p:tagLst xmlns:p="http://schemas.openxmlformats.org/presentationml/2006/main">
  <p:tag name="KSO_WM_UNIT_TEXT_PART_ID_V2" val="c-1-1"/>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96517_3*l_h_a*1_4_1"/>
  <p:tag name="KSO_WM_TEMPLATE_CATEGORY" val="diagram"/>
  <p:tag name="KSO_WM_TEMPLATE_INDEX" val="20196517"/>
  <p:tag name="KSO_WM_UNIT_LAYERLEVEL" val="1_1_1"/>
  <p:tag name="KSO_WM_TAG_VERSION" val="1.0"/>
  <p:tag name="KSO_WM_BEAUTIFY_FLAG" val="#wm#"/>
  <p:tag name="KSO_WM_UNIT_PRESET_TEXT" val="单击添加小标题"/>
  <p:tag name="KSO_WM_UNIT_VALUE" val="8"/>
  <p:tag name="KSO_WM_UNIT_COLOR_SCHEME_SHAPE_ID" val="89"/>
  <p:tag name="KSO_WM_UNIT_COLOR_SCHEME_PARENT_PAGE" val="0_3"/>
  <p:tag name="KSO_WM_UNIT_ADJUSTLAYOUT_ID" val="89"/>
  <p:tag name="KSO_WM_UNIT_DIAGRAM_MODELTYPE" val="stripeEnum"/>
  <p:tag name="KSO_WM_UNIT_TEXT_FILL_FORE_SCHEMECOLOR_INDEX" val="13"/>
  <p:tag name="KSO_WM_UNIT_TEXT_FILL_TYPE" val="1"/>
  <p:tag name="KSO_WM_UNIT_USESOURCEFORMAT_APPLY" val="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6517_3*l_h_i*1_1_2"/>
  <p:tag name="KSO_WM_TEMPLATE_CATEGORY" val="diagram"/>
  <p:tag name="KSO_WM_TEMPLATE_INDEX" val="20196517"/>
  <p:tag name="KSO_WM_UNIT_LAYERLEVEL" val="1_1_1"/>
  <p:tag name="KSO_WM_TAG_VERSION" val="1.0"/>
  <p:tag name="KSO_WM_BEAUTIFY_FLAG" val="#wm#"/>
  <p:tag name="KSO_WM_UNIT_COLOR_SCHEME_SHAPE_ID" val="45"/>
  <p:tag name="KSO_WM_UNIT_COLOR_SCHEME_PARENT_PAGE" val="0_3"/>
  <p:tag name="KSO_WM_UNIT_ADJUSTLAYOUT_ID" val="4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6517_3*l_h_i*1_1_3"/>
  <p:tag name="KSO_WM_TEMPLATE_CATEGORY" val="diagram"/>
  <p:tag name="KSO_WM_TEMPLATE_INDEX" val="20196517"/>
  <p:tag name="KSO_WM_UNIT_LAYERLEVEL" val="1_1_1"/>
  <p:tag name="KSO_WM_TAG_VERSION" val="1.0"/>
  <p:tag name="KSO_WM_BEAUTIFY_FLAG" val="#wm#"/>
  <p:tag name="KSO_WM_UNIT_COLOR_SCHEME_SHAPE_ID" val="46"/>
  <p:tag name="KSO_WM_UNIT_COLOR_SCHEME_PARENT_PAGE" val="0_3"/>
  <p:tag name="KSO_WM_UNIT_ADJUSTLAYOUT_ID" val="46"/>
  <p:tag name="KSO_WM_UNIT_DIAGRAM_MODELTYPE" val="stripeEnum"/>
  <p:tag name="KSO_WM_UNIT_SUBTYPE" val="d"/>
  <p:tag name="KSO_WM_UNIT_TEXT_FILL_FORE_SCHEMECOLOR_INDEX" val="14"/>
  <p:tag name="KSO_WM_UNIT_TEXT_FILL_TYPE" val="1"/>
  <p:tag name="KSO_WM_UNIT_USESOURCEFORMAT_APPLY"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6517_3*l_h_i*1_2_2"/>
  <p:tag name="KSO_WM_TEMPLATE_CATEGORY" val="diagram"/>
  <p:tag name="KSO_WM_TEMPLATE_INDEX" val="20196517"/>
  <p:tag name="KSO_WM_UNIT_LAYERLEVEL" val="1_1_1"/>
  <p:tag name="KSO_WM_TAG_VERSION" val="1.0"/>
  <p:tag name="KSO_WM_BEAUTIFY_FLAG" val="#wm#"/>
  <p:tag name="KSO_WM_UNIT_COLOR_SCHEME_SHAPE_ID" val="48"/>
  <p:tag name="KSO_WM_UNIT_COLOR_SCHEME_PARENT_PAGE" val="0_3"/>
  <p:tag name="KSO_WM_UNIT_ADJUSTLAYOUT_ID" val="48"/>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6517_3*l_h_i*1_2_3"/>
  <p:tag name="KSO_WM_TEMPLATE_CATEGORY" val="diagram"/>
  <p:tag name="KSO_WM_TEMPLATE_INDEX" val="20196517"/>
  <p:tag name="KSO_WM_UNIT_LAYERLEVEL" val="1_1_1"/>
  <p:tag name="KSO_WM_TAG_VERSION" val="1.0"/>
  <p:tag name="KSO_WM_BEAUTIFY_FLAG" val="#wm#"/>
  <p:tag name="KSO_WM_UNIT_COLOR_SCHEME_SHAPE_ID" val="49"/>
  <p:tag name="KSO_WM_UNIT_COLOR_SCHEME_PARENT_PAGE" val="0_3"/>
  <p:tag name="KSO_WM_UNIT_ADJUSTLAYOUT_ID" val="49"/>
  <p:tag name="KSO_WM_UNIT_DIAGRAM_MODELTYPE" val="stripeEnum"/>
  <p:tag name="KSO_WM_UNIT_SUBTYPE" val="d"/>
  <p:tag name="KSO_WM_UNIT_TEXT_FILL_FORE_SCHEMECOLOR_INDEX" val="14"/>
  <p:tag name="KSO_WM_UNIT_TEXT_FILL_TYPE" val="1"/>
  <p:tag name="KSO_WM_UNIT_USESOURCEFORMAT_APPLY"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6517_3*l_h_i*1_3_2"/>
  <p:tag name="KSO_WM_TEMPLATE_CATEGORY" val="diagram"/>
  <p:tag name="KSO_WM_TEMPLATE_INDEX" val="20196517"/>
  <p:tag name="KSO_WM_UNIT_LAYERLEVEL" val="1_1_1"/>
  <p:tag name="KSO_WM_TAG_VERSION" val="1.0"/>
  <p:tag name="KSO_WM_BEAUTIFY_FLAG" val="#wm#"/>
  <p:tag name="KSO_WM_UNIT_COLOR_SCHEME_SHAPE_ID" val="52"/>
  <p:tag name="KSO_WM_UNIT_COLOR_SCHEME_PARENT_PAGE" val="0_3"/>
  <p:tag name="KSO_WM_UNIT_ADJUSTLAYOUT_ID" val="52"/>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6517_3*l_h_i*1_3_3"/>
  <p:tag name="KSO_WM_TEMPLATE_CATEGORY" val="diagram"/>
  <p:tag name="KSO_WM_TEMPLATE_INDEX" val="20196517"/>
  <p:tag name="KSO_WM_UNIT_LAYERLEVEL" val="1_1_1"/>
  <p:tag name="KSO_WM_TAG_VERSION" val="1.0"/>
  <p:tag name="KSO_WM_BEAUTIFY_FLAG" val="#wm#"/>
  <p:tag name="KSO_WM_UNIT_COLOR_SCHEME_SHAPE_ID" val="53"/>
  <p:tag name="KSO_WM_UNIT_COLOR_SCHEME_PARENT_PAGE" val="0_3"/>
  <p:tag name="KSO_WM_UNIT_ADJUSTLAYOUT_ID" val="53"/>
  <p:tag name="KSO_WM_UNIT_DIAGRAM_MODELTYPE" val="stripeEnum"/>
  <p:tag name="KSO_WM_UNIT_SUBTYPE" val="d"/>
  <p:tag name="KSO_WM_UNIT_TEXT_FILL_FORE_SCHEMECOLOR_INDEX" val="14"/>
  <p:tag name="KSO_WM_UNIT_TEXT_FILL_TYPE" val="1"/>
  <p:tag name="KSO_WM_UNIT_USESOURCEFORMAT_APPLY"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6517_3*l_h_i*1_4_2"/>
  <p:tag name="KSO_WM_TEMPLATE_CATEGORY" val="diagram"/>
  <p:tag name="KSO_WM_TEMPLATE_INDEX" val="20196517"/>
  <p:tag name="KSO_WM_UNIT_LAYERLEVEL" val="1_1_1"/>
  <p:tag name="KSO_WM_TAG_VERSION" val="1.0"/>
  <p:tag name="KSO_WM_BEAUTIFY_FLAG" val="#wm#"/>
  <p:tag name="KSO_WM_UNIT_COLOR_SCHEME_SHAPE_ID" val="55"/>
  <p:tag name="KSO_WM_UNIT_COLOR_SCHEME_PARENT_PAGE" val="0_3"/>
  <p:tag name="KSO_WM_UNIT_ADJUSTLAYOUT_ID" val="55"/>
  <p:tag name="KSO_WM_UNIT_DIAGRAM_MODELTYPE" val="stripeEnum"/>
  <p:tag name="KSO_WM_UNIT_SUBTYPE" val="e"/>
  <p:tag name="KSO_WM_UNIT_FILL_FORE_SCHEMECOLOR_INDEX" val="13"/>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96517_3*l_h_i*1_4_3"/>
  <p:tag name="KSO_WM_TEMPLATE_CATEGORY" val="diagram"/>
  <p:tag name="KSO_WM_TEMPLATE_INDEX" val="20196517"/>
  <p:tag name="KSO_WM_UNIT_LAYERLEVEL" val="1_1_1"/>
  <p:tag name="KSO_WM_TAG_VERSION" val="1.0"/>
  <p:tag name="KSO_WM_BEAUTIFY_FLAG" val="#wm#"/>
  <p:tag name="KSO_WM_UNIT_COLOR_SCHEME_SHAPE_ID" val="56"/>
  <p:tag name="KSO_WM_UNIT_COLOR_SCHEME_PARENT_PAGE" val="0_3"/>
  <p:tag name="KSO_WM_UNIT_ADJUSTLAYOUT_ID" val="56"/>
  <p:tag name="KSO_WM_UNIT_DIAGRAM_MODELTYPE" val="stripeEnum"/>
  <p:tag name="KSO_WM_UNIT_SUBTYPE" val="d"/>
  <p:tag name="KSO_WM_UNIT_TEXT_FILL_FORE_SCHEMECOLOR_INDEX" val="14"/>
  <p:tag name="KSO_WM_UNIT_TEXT_FILL_TYPE" val="1"/>
  <p:tag name="KSO_WM_UNIT_USESOURCEFORMAT_APPLY" val="1"/>
</p:tagLst>
</file>

<file path=ppt/tags/tag379.xml><?xml version="1.0" encoding="utf-8"?>
<p:tagLst xmlns:p="http://schemas.openxmlformats.org/presentationml/2006/main">
  <p:tag name="KSO_WM_BEAUTIFY_FLAG" val="#wm#"/>
  <p:tag name="KSO_WM_TEMPLATE_CATEGORY" val="diagram"/>
  <p:tag name="KSO_WM_TEMPLATE_INDEX" val="20196517"/>
  <p:tag name="KSO_WM_SLIDE_ID" val="diagram20196517_3"/>
  <p:tag name="KSO_WM_SLIDE_ITEM_CNT" val="4"/>
  <p:tag name="KSO_WM_SLIDE_INDEX" val="3"/>
  <p:tag name="KSO_WM_TAG_VERSION" val="1.0"/>
  <p:tag name="KSO_WM_DIAGRAM_GROUP_CODE" val="l1-1"/>
  <p:tag name="KSO_WM_SLIDE_DIAGTYPE" val="l"/>
  <p:tag name="KSO_WM_SLIDE_LAYOUT" val="a_d_l"/>
  <p:tag name="KSO_WM_SLIDE_LAYOUT_CNT" val="1_1_1"/>
  <p:tag name="KSO_WM_SLIDE_TYPE" val="text"/>
  <p:tag name="KSO_WM_SLIDE_SUBTYPE" val="pureTxt"/>
  <p:tag name="KSO_WM_SLIDE_SIZE" val="959.998*263.75"/>
  <p:tag name="KSO_WM_SLIDE_POSITION" val="0*276.25"/>
  <p:tag name="KSO_WM_SLIDE_COLORSCHEME_VERSION" val="3.2"/>
  <p:tag name="KSO_WM_SLIDE_CONSTRAINT" val="%7b%22slideConstraint%22%3a%7b%22seriesAreas%22%3a%5b%5d%2c%22singleAreas%22%3a%5b%7b%22shapes%22%3a%5b34%5d%2c%22serialConstraintIndex%22%3a-1%2c%22areatextmark%22%3a0%2c%22pictureprocessmark%22%3a0%7d%5d%7d%7d"/>
  <p:tag name="KSO_WM_TEMPLATE_SUBCATEGOR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0.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381.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382.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8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8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8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i*1"/>
  <p:tag name="KSO_WM_TEMPLATE_CATEGORY" val="diagram"/>
  <p:tag name="KSO_WM_TEMPLATE_INDEX" val="20200773"/>
  <p:tag name="KSO_WM_UNIT_LAYERLEVEL" val="1"/>
  <p:tag name="KSO_WM_TAG_VERSION" val="1.0"/>
  <p:tag name="KSO_WM_BEAUTIFY_FLAG" val="#wm#"/>
  <p:tag name="KSO_WM_UNIT_TYPE" val="i"/>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a*1"/>
  <p:tag name="KSO_WM_TEMPLATE_CATEGORY" val="diagram"/>
  <p:tag name="KSO_WM_TEMPLATE_INDEX" val="20200773"/>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773_1*f*1"/>
  <p:tag name="KSO_WM_TEMPLATE_CATEGORY" val="diagram"/>
  <p:tag name="KSO_WM_TEMPLATE_INDEX" val="20200773"/>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13;单击此处添加文本具体内容，简明扼要的阐述您的观点。&#13;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
  <p:tag name="KSO_WM_UNIT_NOCLEAR" val="0"/>
  <p:tag name="KSO_WM_UNIT_VALUE" val="1680"/>
  <p:tag name="KSO_WM_UNIT_TYPE" val="f"/>
  <p:tag name="KSO_WM_UNIT_INDEX" val="1"/>
</p:tagLst>
</file>

<file path=ppt/tags/tag392.xml><?xml version="1.0" encoding="utf-8"?>
<p:tagLst xmlns:p="http://schemas.openxmlformats.org/presentationml/2006/main">
  <p:tag name="KSO_WM_SLIDE_ID" val="diagram20200773_1"/>
  <p:tag name="KSO_WM_SLIDE_ITEM_CNT" val="0"/>
  <p:tag name="KSO_WM_SLIDE_INDEX" val="1"/>
  <p:tag name="KSO_WM_TAG_VERSION" val="1.0"/>
  <p:tag name="KSO_WM_BEAUTIFY_FLAG" val="#wm#"/>
  <p:tag name="KSO_WM_TEMPLATE_CATEGORY" val="diagram"/>
  <p:tag name="KSO_WM_TEMPLATE_INDEX" val="20200773"/>
  <p:tag name="KSO_WM_SLIDE_LAYOUT" val="a_f"/>
  <p:tag name="KSO_WM_SLIDE_LAYOUT_CNT" val="1_1"/>
  <p:tag name="KSO_WM_SLIDE_TYPE" val="text"/>
  <p:tag name="KSO_WM_SLIDE_SUBTYPE" val="picTxt"/>
  <p:tag name="KSO_WM_SLIDE_SIZE" val="960*511"/>
  <p:tag name="KSO_WM_SLIDE_POSITION" val="0*0"/>
  <p:tag name="KSO_WM_SLIDE_COLORSCHEME_VERSION" val="3.2"/>
  <p:tag name="KSO_WM_TEMPLATE_SUBCATEGORY" val="0"/>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396.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39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39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0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0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0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0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06.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07.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11.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17.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1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1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23.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2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2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26.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27.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28.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32.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3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43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3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5.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4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4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48.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4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0.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45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53.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54.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55.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5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5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1.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62.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63.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64.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5.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6.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7.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68.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69.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0.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1.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2.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3.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4.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75.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76.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7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7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7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3.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5.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7.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88.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89.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0.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91.xml><?xml version="1.0" encoding="utf-8"?>
<p:tagLst xmlns:p="http://schemas.openxmlformats.org/presentationml/2006/main">
  <p:tag name="KSO_WM_UNIT_TEXT_PART_ID_V2" val="a-1-2"/>
  <p:tag name="KSO_WM_UNIT_ISCONTENTS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194644_1*a*1"/>
  <p:tag name="KSO_WM_TEMPLATE_CATEGORY" val="diagram"/>
  <p:tag name="KSO_WM_TEMPLATE_INDEX" val="20194644"/>
  <p:tag name="KSO_WM_UNIT_LAYERLEVEL" val="1"/>
  <p:tag name="KSO_WM_TAG_VERSION" val="1.0"/>
  <p:tag name="KSO_WM_BEAUTIFY_FLAG" val="#wm#"/>
  <p:tag name="KSO_WM_UNIT_COLOR_SCHEME_SHAPE_ID" val="6"/>
  <p:tag name="KSO_WM_UNIT_COLOR_SCHEME_PARENT_PAGE" val="0_1"/>
</p:tagLst>
</file>

<file path=ppt/tags/tag492.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93.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94.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95.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496.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497.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0"/>
  <p:tag name="KSO_WM_UNIT_ISCONTENTSTITLE" val="0"/>
  <p:tag name="KSO_WM_UNIT_HIGHLIGHT" val="0"/>
  <p:tag name="KSO_WM_UNIT_COMPATIBLE" val="0"/>
  <p:tag name="KSO_WM_UNIT_PRESET_TEXT" val="ADD YOUR TITLE"/>
  <p:tag name="KSO_WM_TEMPLATE_CATEGORY" val="custom"/>
  <p:tag name="KSO_WM_TEMPLATE_INDEX" val="20189051"/>
  <p:tag name="KSO_WM_UNIT_ID" val="custom20189051_7*a*1"/>
  <p:tag name="KSO_WM_UNIT_NOCLEAR" val="0"/>
  <p:tag name="KSO_WM_UNIT_DIAGRAM_ISNUMVISUAL" val="0"/>
  <p:tag name="KSO_WM_UNIT_DIAGRAM_ISREFERUNIT" val="0"/>
</p:tagLst>
</file>

<file path=ppt/tags/tag498.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2"/>
  <p:tag name="KSO_WM_UNIT_HIGHLIGHT" val="0"/>
  <p:tag name="KSO_WM_UNIT_COMPATIBLE" val="1"/>
  <p:tag name="KSO_WM_UNIT_PRESET_TEXT" val="01"/>
  <p:tag name="KSO_WM_TEMPLATE_CATEGORY" val="custom"/>
  <p:tag name="KSO_WM_TEMPLATE_INDEX" val="20189051"/>
  <p:tag name="KSO_WM_UNIT_ID" val="custom20189051_7*e*1"/>
  <p:tag name="KSO_WM_UNIT_NOCLEAR" val="0"/>
  <p:tag name="KSO_WM_UNIT_DIAGRAM_ISNUMVISUAL" val="0"/>
  <p:tag name="KSO_WM_UNIT_DIAGRAM_ISREFERUNIT" val="0"/>
</p:tagLst>
</file>

<file path=ppt/tags/tag499.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SLIDE_SUBTYPE" val="pureTxt"/>
  <p:tag name="KSO_WM_COMBINE_RELATE_SLIDE_ID" val="background20185112_7"/>
  <p:tag name="KSO_WM_TEMPLATE_CATEGORY" val="custom"/>
  <p:tag name="KSO_WM_TEMPLATE_INDEX" val="20189051"/>
  <p:tag name="KSO_WM_SLIDE_ID" val="custom20189051_7"/>
  <p:tag name="KSO_WM_SLIDE_INDEX" val="7"/>
  <p:tag name="KSO_WM_TEMPLATE_SUBCATEGORY"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4_1*i*1"/>
  <p:tag name="KSO_WM_TEMPLATE_CATEGORY" val="diagram"/>
  <p:tag name="KSO_WM_TEMPLATE_INDEX" val="20194644"/>
  <p:tag name="KSO_WM_UNIT_LAYERLEVEL" val="1"/>
  <p:tag name="KSO_WM_TAG_VERSION" val="1.0"/>
  <p:tag name="KSO_WM_BEAUTIFY_FLAG" val="#wm#"/>
  <p:tag name="KSO_WM_UNIT_COLOR_SCHEME_SHAPE_ID" val="9"/>
  <p:tag name="KSO_WM_UNIT_COLOR_SCHEME_PARENT_PAGE" val="0_1"/>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4_1*i*2"/>
  <p:tag name="KSO_WM_TEMPLATE_CATEGORY" val="diagram"/>
  <p:tag name="KSO_WM_TEMPLATE_INDEX" val="20194644"/>
  <p:tag name="KSO_WM_UNIT_LAYERLEVEL" val="1"/>
  <p:tag name="KSO_WM_TAG_VERSION" val="1.0"/>
  <p:tag name="KSO_WM_BEAUTIFY_FLAG" val="#wm#"/>
  <p:tag name="KSO_WM_UNIT_COLOR_SCHEME_SHAPE_ID" val="17"/>
  <p:tag name="KSO_WM_UNIT_COLOR_SCHEME_PARENT_PAGE" val="0_1"/>
  <p:tag name="KSO_WM_UNIT_FOIL_COLOR" val="1"/>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644_1*i*3"/>
  <p:tag name="KSO_WM_TEMPLATE_CATEGORY" val="diagram"/>
  <p:tag name="KSO_WM_TEMPLATE_INDEX" val="20194644"/>
  <p:tag name="KSO_WM_UNIT_LAYERLEVEL" val="1"/>
  <p:tag name="KSO_WM_TAG_VERSION" val="1.0"/>
  <p:tag name="KSO_WM_BEAUTIFY_FLAG" val="#wm#"/>
  <p:tag name="KSO_WM_UNIT_COLOR_SCHEME_SHAPE_ID" val="19"/>
  <p:tag name="KSO_WM_UNIT_COLOR_SCHEME_PARENT_PAGE" val="0_1"/>
  <p:tag name="KSO_WM_UNIT_FOIL_COLOR" val="1"/>
</p:tagLst>
</file>

<file path=ppt/tags/tag503.xml><?xml version="1.0" encoding="utf-8"?>
<p:tagLst xmlns:p="http://schemas.openxmlformats.org/presentationml/2006/main">
  <p:tag name="KSO_WM_UNIT_TEXT_PART_ID_V2" val="d-3-2"/>
  <p:tag name="KSO_WM_UNIT_PRESET_TEXT" val="点击此处添加正文，文字是您思想的提炼，为了最终呈现发布的良好效果。&#13;请言简意赅的阐述观点，并根据需要酌情增减文字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4_1*f*1"/>
  <p:tag name="KSO_WM_TEMPLATE_CATEGORY" val="diagram"/>
  <p:tag name="KSO_WM_TEMPLATE_INDEX" val="20194644"/>
  <p:tag name="KSO_WM_UNIT_LAYERLEVEL" val="1"/>
  <p:tag name="KSO_WM_TAG_VERSION" val="1.0"/>
  <p:tag name="KSO_WM_BEAUTIFY_FLAG" val="#wm#"/>
  <p:tag name="KSO_WM_UNIT_COLOR_SCHEME_SHAPE_ID" val="5"/>
  <p:tag name="KSO_WM_UNIT_COLOR_SCHEME_PARENT_PAGE" val="0_1"/>
</p:tagLst>
</file>

<file path=ppt/tags/tag504.xml><?xml version="1.0" encoding="utf-8"?>
<p:tagLst xmlns:p="http://schemas.openxmlformats.org/presentationml/2006/main">
  <p:tag name="KSO_WM_SLIDE_ID" val="diagram20194644_1"/>
  <p:tag name="KSO_WM_SLIDE_ITEM_CNT" val="0"/>
  <p:tag name="KSO_WM_SLIDE_INDEX" val="1"/>
  <p:tag name="KSO_WM_TAG_VERSION" val="1.0"/>
  <p:tag name="KSO_WM_BEAUTIFY_FLAG" val="#wm#"/>
  <p:tag name="KSO_WM_TEMPLATE_CATEGORY" val="diagram"/>
  <p:tag name="KSO_WM_TEMPLATE_INDEX" val="20194644"/>
  <p:tag name="KSO_WM_SLIDE_LAYOUT" val="a_f"/>
  <p:tag name="KSO_WM_SLIDE_LAYOUT_CNT" val="1_1"/>
  <p:tag name="KSO_WM_SLIDE_TYPE" val="text"/>
  <p:tag name="KSO_WM_SLIDE_SUBTYPE" val="pureTxt"/>
  <p:tag name="KSO_WM_SLIDE_SIZE" val="882*459"/>
  <p:tag name="KSO_WM_SLIDE_POSITION" val="42*53"/>
  <p:tag name="KSO_WM_SLIDE_COLORSCHEME_VERSION" val="3.2"/>
</p:tagLst>
</file>

<file path=ppt/tags/tag50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6"/>
  <p:tag name="KSO_WM_UNIT_ISCONTENTSTITLE" val="0"/>
  <p:tag name="KSO_WM_UNIT_HIGHLIGHT" val="0"/>
  <p:tag name="KSO_WM_UNIT_COMPATIBLE" val="0"/>
  <p:tag name="KSO_WM_UNIT_PRESET_TEXT" val="谢谢观看"/>
  <p:tag name="KSO_WM_TEMPLATE_CATEGORY" val="custom"/>
  <p:tag name="KSO_WM_TEMPLATE_INDEX" val="20189051"/>
  <p:tag name="KSO_WM_UNIT_ID" val="custom20189051_12*a*1"/>
  <p:tag name="KSO_WM_UNIT_NOCLEAR" val="0"/>
  <p:tag name="KSO_WM_UNIT_DIAGRAM_ISNUMVISUAL" val="0"/>
  <p:tag name="KSO_WM_UNIT_DIAGRAM_ISREFERUNIT" val="0"/>
</p:tagLst>
</file>

<file path=ppt/tags/tag506.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6"/>
  <p:tag name="KSO_WM_UNIT_HIGHLIGHT" val="0"/>
  <p:tag name="KSO_WM_UNIT_COMPATIBLE" val="0"/>
  <p:tag name="KSO_WM_UNIT_PRESET_TEXT" val="THANKS"/>
  <p:tag name="KSO_WM_TEMPLATE_CATEGORY" val="custom"/>
  <p:tag name="KSO_WM_TEMPLATE_INDEX" val="20189051"/>
  <p:tag name="KSO_WM_UNIT_ID" val="custom20189051_12*b*1"/>
  <p:tag name="KSO_WM_UNIT_ISCONTENTSTITLE" val="0"/>
  <p:tag name="KSO_WM_UNIT_NOCLEAR" val="0"/>
  <p:tag name="KSO_WM_UNIT_DIAGRAM_ISNUMVISUAL" val="0"/>
  <p:tag name="KSO_WM_UNIT_DIAGRAM_ISREFERUNIT" val="0"/>
</p:tagLst>
</file>

<file path=ppt/tags/tag507.xml><?xml version="1.0" encoding="utf-8"?>
<p:tagLst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SLIDE_SUBTYPE" val="pureTxt"/>
  <p:tag name="KSO_WM_COMBINE_RELATE_SLIDE_ID" val="background20185112_12"/>
  <p:tag name="KSO_WM_TEMPLATE_CATEGORY" val="custom"/>
  <p:tag name="KSO_WM_TEMPLATE_INDEX" val="20189051"/>
  <p:tag name="KSO_WM_SLIDE_ID" val="custom20189051_12"/>
  <p:tag name="KSO_WM_SLIDE_INDEX" val="12"/>
  <p:tag name="KSO_WM_TEMPLATE_SUBCATEGORY" val="0"/>
</p:tagLst>
</file>

<file path=ppt/tags/tag508.xml><?xml version="1.0" encoding="utf-8"?>
<p:tagLst xmlns:p="http://schemas.openxmlformats.org/presentationml/2006/main">
  <p:tag name="KSO_WM_DOC_GUID" val="{2eac37a3-4e19-4607-b808-475c46653db4}"/>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background20191704">
      <a:dk1>
        <a:srgbClr val="000000"/>
      </a:dk1>
      <a:lt1>
        <a:srgbClr val="FFFFFF"/>
      </a:lt1>
      <a:dk2>
        <a:srgbClr val="000000"/>
      </a:dk2>
      <a:lt2>
        <a:srgbClr val="FFFFFF"/>
      </a:lt2>
      <a:accent1>
        <a:srgbClr val="F2F2F2"/>
      </a:accent1>
      <a:accent2>
        <a:srgbClr val="000000"/>
      </a:accent2>
      <a:accent3>
        <a:srgbClr val="595959"/>
      </a:accent3>
      <a:accent4>
        <a:srgbClr val="F2F2F2"/>
      </a:accent4>
      <a:accent5>
        <a:srgbClr val="000000"/>
      </a:accent5>
      <a:accent6>
        <a:srgbClr val="595959"/>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08">
      <a:dk1>
        <a:srgbClr val="000000"/>
      </a:dk1>
      <a:lt1>
        <a:srgbClr val="FFFFFF"/>
      </a:lt1>
      <a:dk2>
        <a:srgbClr val="5B9BD5"/>
      </a:dk2>
      <a:lt2>
        <a:srgbClr val="E7E6E6"/>
      </a:lt2>
      <a:accent1>
        <a:srgbClr val="4472C4"/>
      </a:accent1>
      <a:accent2>
        <a:srgbClr val="000000"/>
      </a:accent2>
      <a:accent3>
        <a:srgbClr val="FFFFFF"/>
      </a:accent3>
      <a:accent4>
        <a:srgbClr val="2E75B6"/>
      </a:accent4>
      <a:accent5>
        <a:srgbClr val="595959"/>
      </a:accent5>
      <a:accent6>
        <a:srgbClr val="2E75B6"/>
      </a:accent6>
      <a:hlink>
        <a:srgbClr val="0563C1"/>
      </a:hlink>
      <a:folHlink>
        <a:srgbClr val="954F72"/>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4123</Words>
  <Application>WPS 演示</Application>
  <PresentationFormat/>
  <Paragraphs>274</Paragraphs>
  <Slides>41</Slides>
  <Notes>0</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41</vt:i4>
      </vt:variant>
    </vt:vector>
  </HeadingPairs>
  <TitlesOfParts>
    <vt:vector size="55" baseType="lpstr">
      <vt:lpstr>Arial</vt:lpstr>
      <vt:lpstr>宋体</vt:lpstr>
      <vt:lpstr>Wingdings</vt:lpstr>
      <vt:lpstr>微软雅黑</vt:lpstr>
      <vt:lpstr>Century Gothic</vt:lpstr>
      <vt:lpstr>Century</vt:lpstr>
      <vt:lpstr>WPS-Numbers</vt:lpstr>
      <vt:lpstr>Arial Unicode MS</vt:lpstr>
      <vt:lpstr>Calibri</vt:lpstr>
      <vt:lpstr>默认设计模板</vt:lpstr>
      <vt:lpstr>1_Office 主题​​</vt:lpstr>
      <vt:lpstr>2_Office 主题​​</vt:lpstr>
      <vt:lpstr>1_默认设计模板</vt:lpstr>
      <vt:lpstr>3_Office 主题​​</vt:lpstr>
      <vt:lpstr>需求分析报告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需求分析报告</dc:title>
  <dc:creator>MACHENIKE</dc:creator>
  <cp:lastModifiedBy>Flow~</cp:lastModifiedBy>
  <cp:revision>24</cp:revision>
  <dcterms:created xsi:type="dcterms:W3CDTF">2019-03-31T13:33:00Z</dcterms:created>
  <dcterms:modified xsi:type="dcterms:W3CDTF">2019-05-21T09:47:30Z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2052-11.1.0.8654</vt:lpwstr>
  </property>
</Properties>
</file>